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92" r:id="rId4"/>
    <p:sldId id="261" r:id="rId6"/>
    <p:sldId id="259" r:id="rId7"/>
    <p:sldId id="293" r:id="rId8"/>
    <p:sldId id="265" r:id="rId9"/>
    <p:sldId id="263" r:id="rId10"/>
    <p:sldId id="266" r:id="rId11"/>
    <p:sldId id="294" r:id="rId12"/>
    <p:sldId id="278" r:id="rId13"/>
    <p:sldId id="264" r:id="rId14"/>
    <p:sldId id="296" r:id="rId15"/>
    <p:sldId id="279" r:id="rId16"/>
    <p:sldId id="324" r:id="rId17"/>
    <p:sldId id="30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EEF9"/>
    <a:srgbClr val="FFE6EB"/>
    <a:srgbClr val="A5E9EA"/>
    <a:srgbClr val="D3EFFA"/>
    <a:srgbClr val="D3FDE7"/>
    <a:srgbClr val="D6B4C0"/>
    <a:srgbClr val="F3C3CF"/>
    <a:srgbClr val="EACAD5"/>
    <a:srgbClr val="04E8EB"/>
    <a:srgbClr val="D4F0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3" autoAdjust="0"/>
    <p:restoredTop sz="94439" autoAdjust="0"/>
  </p:normalViewPr>
  <p:slideViewPr>
    <p:cSldViewPr snapToGrid="0">
      <p:cViewPr varScale="1">
        <p:scale>
          <a:sx n="65" d="100"/>
          <a:sy n="65" d="100"/>
        </p:scale>
        <p:origin x="102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09E43-BD4E-4692-B23C-BD39B11584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1CCC4-E23D-40FE-BA2B-ED14B77877C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1CCC4-E23D-40FE-BA2B-ED14B77877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1CCC4-E23D-40FE-BA2B-ED14B77877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1CCC4-E23D-40FE-BA2B-ED14B77877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1CCC4-E23D-40FE-BA2B-ED14B77877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1CCC4-E23D-40FE-BA2B-ED14B77877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1CCC4-E23D-40FE-BA2B-ED14B77877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1CCC4-E23D-40FE-BA2B-ED14B77877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1CCC4-E23D-40FE-BA2B-ED14B77877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1CCC4-E23D-40FE-BA2B-ED14B77877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1CCC4-E23D-40FE-BA2B-ED14B77877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1CCC4-E23D-40FE-BA2B-ED14B77877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1CCC4-E23D-40FE-BA2B-ED14B77877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1CCC4-E23D-40FE-BA2B-ED14B77877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1CCC4-E23D-40FE-BA2B-ED14B77877C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Tm="3000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ED3D-AE2A-4241-A5DF-DC5AF781A7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B8A6D-80C2-41D1-8D71-AC87910EF2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300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ED3D-AE2A-4241-A5DF-DC5AF781A7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B8A6D-80C2-41D1-8D71-AC87910EF2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3000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Tm="3000">
    <p:pull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E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Tm="3000">
    <p:pull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481222" y="836784"/>
            <a:ext cx="7229556" cy="4301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感谢您下载觅知网平台上提供的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在觅知网出售的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的保护，作品的所有权、版权和著作权归觅知网所有，您下载的是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不得将觅知网的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121993" y="5353855"/>
            <a:ext cx="7739592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更多模板烦请登陆：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http://www.51miz.com/ppt/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3000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ED3D-AE2A-4241-A5DF-DC5AF781A7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B8A6D-80C2-41D1-8D71-AC87910EF2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3000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ED3D-AE2A-4241-A5DF-DC5AF781A7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B8A6D-80C2-41D1-8D71-AC87910EF2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3000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ED3D-AE2A-4241-A5DF-DC5AF781A7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B8A6D-80C2-41D1-8D71-AC87910EF2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3000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ED3D-AE2A-4241-A5DF-DC5AF781A7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B8A6D-80C2-41D1-8D71-AC87910EF2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3000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ED3D-AE2A-4241-A5DF-DC5AF781A7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B8A6D-80C2-41D1-8D71-AC87910EF2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300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E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Tm="3000">
    <p:pull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ED3D-AE2A-4241-A5DF-DC5AF781A7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B8A6D-80C2-41D1-8D71-AC87910EF2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3000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ED3D-AE2A-4241-A5DF-DC5AF781A7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B8A6D-80C2-41D1-8D71-AC87910EF2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3000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ED3D-AE2A-4241-A5DF-DC5AF781A7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B8A6D-80C2-41D1-8D71-AC87910EF2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300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481222" y="836784"/>
            <a:ext cx="7229556" cy="4301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感谢您下载觅知网平台上提供的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在觅知网出售的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的保护，作品的所有权、版权和著作权归觅知网所有，您下载的是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不得将觅知网的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121993" y="5353855"/>
            <a:ext cx="7739592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更多模板烦请登陆：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http://www.51miz.com/ppt/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300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ED3D-AE2A-4241-A5DF-DC5AF781A7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B8A6D-80C2-41D1-8D71-AC87910EF2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300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ED3D-AE2A-4241-A5DF-DC5AF781A7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B8A6D-80C2-41D1-8D71-AC87910EF2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300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ED3D-AE2A-4241-A5DF-DC5AF781A7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B8A6D-80C2-41D1-8D71-AC87910EF2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300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ED3D-AE2A-4241-A5DF-DC5AF781A7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B8A6D-80C2-41D1-8D71-AC87910EF2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300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ED3D-AE2A-4241-A5DF-DC5AF781A7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B8A6D-80C2-41D1-8D71-AC87910EF2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300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ED3D-AE2A-4241-A5DF-DC5AF781A7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B8A6D-80C2-41D1-8D71-AC87910EF2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3000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1ED3D-AE2A-4241-A5DF-DC5AF781A7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B8A6D-80C2-41D1-8D71-AC87910EF2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Tm="3000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1ED3D-AE2A-4241-A5DF-DC5AF781A7E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B8A6D-80C2-41D1-8D71-AC87910EF2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 advTm="3000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microsoft.com/office/2007/relationships/hdphoto" Target="../media/hdphoto1.wdp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E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 flipH="1">
            <a:off x="4598690" y="5450926"/>
            <a:ext cx="299462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rPr>
              <a:t>2018.7.22</a:t>
            </a: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0" y="1"/>
            <a:ext cx="12192000" cy="3439810"/>
          </a:xfrm>
          <a:prstGeom prst="rect">
            <a:avLst/>
          </a:prstGeom>
          <a:solidFill>
            <a:srgbClr val="FF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1554273" y="309718"/>
            <a:ext cx="9466902" cy="6858000"/>
          </a:xfrm>
          <a:custGeom>
            <a:avLst/>
            <a:gdLst>
              <a:gd name="connsiteX0" fmla="*/ 8528695 w 9466902"/>
              <a:gd name="connsiteY0" fmla="*/ 589929 h 6858000"/>
              <a:gd name="connsiteX1" fmla="*/ 8528695 w 9466902"/>
              <a:gd name="connsiteY1" fmla="*/ 5737120 h 6858000"/>
              <a:gd name="connsiteX2" fmla="*/ 1685443 w 9466902"/>
              <a:gd name="connsiteY2" fmla="*/ 5737120 h 6858000"/>
              <a:gd name="connsiteX3" fmla="*/ 1685443 w 9466902"/>
              <a:gd name="connsiteY3" fmla="*/ 589929 h 6858000"/>
              <a:gd name="connsiteX4" fmla="*/ 9466902 w 9466902"/>
              <a:gd name="connsiteY4" fmla="*/ 0 h 6858000"/>
              <a:gd name="connsiteX5" fmla="*/ 0 w 9466902"/>
              <a:gd name="connsiteY5" fmla="*/ 0 h 6858000"/>
              <a:gd name="connsiteX6" fmla="*/ 0 w 9466902"/>
              <a:gd name="connsiteY6" fmla="*/ 6858000 h 6858000"/>
              <a:gd name="connsiteX7" fmla="*/ 9466902 w 946690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66902" h="6858000">
                <a:moveTo>
                  <a:pt x="8528695" y="589929"/>
                </a:moveTo>
                <a:lnTo>
                  <a:pt x="8528695" y="5737120"/>
                </a:lnTo>
                <a:lnTo>
                  <a:pt x="1685443" y="5737120"/>
                </a:lnTo>
                <a:lnTo>
                  <a:pt x="1685443" y="589929"/>
                </a:lnTo>
                <a:close/>
                <a:moveTo>
                  <a:pt x="9466902" y="0"/>
                </a:moveTo>
                <a:lnTo>
                  <a:pt x="0" y="0"/>
                </a:lnTo>
                <a:lnTo>
                  <a:pt x="0" y="6858000"/>
                </a:lnTo>
                <a:lnTo>
                  <a:pt x="9466902" y="6858000"/>
                </a:lnTo>
                <a:close/>
              </a:path>
            </a:pathLst>
          </a:custGeom>
        </p:spPr>
      </p:pic>
      <p:pic>
        <p:nvPicPr>
          <p:cNvPr id="15" name="Audio Machine - Breath and Lif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6696.9003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90227" y="479323"/>
            <a:ext cx="609600" cy="609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29399" r="13519" b="17083"/>
          <a:stretch>
            <a:fillRect/>
          </a:stretch>
        </p:blipFill>
        <p:spPr>
          <a:xfrm flipH="1" flipV="1">
            <a:off x="-162232" y="3497419"/>
            <a:ext cx="3987800" cy="36703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4934942" y="4519128"/>
            <a:ext cx="232084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257675" y="1751330"/>
            <a:ext cx="344297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5400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HACK</a:t>
            </a:r>
            <a:endParaRPr lang="en-US" altLang="zh-CN" sz="5400" b="1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17745" y="3966845"/>
            <a:ext cx="2651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Pandora‘s box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58005" y="2521585"/>
            <a:ext cx="3476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——————————————</a:t>
            </a:r>
            <a:endParaRPr lang="en-US" altLang="zh-CN"/>
          </a:p>
        </p:txBody>
      </p:sp>
    </p:spTree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155699" y="1501775"/>
            <a:ext cx="9880600" cy="4768850"/>
          </a:xfrm>
          <a:prstGeom prst="rect">
            <a:avLst/>
          </a:prstGeom>
          <a:solidFill>
            <a:schemeClr val="bg1"/>
          </a:solidFill>
          <a:ln w="76200">
            <a:solidFill>
              <a:srgbClr val="FFE6EB"/>
            </a:solidFill>
          </a:ln>
          <a:effectLst>
            <a:outerShdw blurRad="152400" dist="38100" dir="5400000" sx="101000" sy="101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7704">
            <a:off x="9187931" y="1621509"/>
            <a:ext cx="2658243" cy="613681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250723" y="603688"/>
            <a:ext cx="2521450" cy="526415"/>
            <a:chOff x="250723" y="603688"/>
            <a:chExt cx="2521450" cy="526415"/>
          </a:xfrm>
        </p:grpSpPr>
        <p:sp>
          <p:nvSpPr>
            <p:cNvPr id="20" name="TextBox 7"/>
            <p:cNvSpPr txBox="1"/>
            <p:nvPr/>
          </p:nvSpPr>
          <p:spPr>
            <a:xfrm>
              <a:off x="1116093" y="603688"/>
              <a:ext cx="1656080" cy="526415"/>
            </a:xfrm>
            <a:prstGeom prst="rect">
              <a:avLst/>
            </a:prstGeom>
            <a:noFill/>
          </p:spPr>
          <p:txBody>
            <a:bodyPr wrap="none" lIns="65023" tIns="32511" rIns="65023" bIns="32511" rtlCol="0">
              <a:spAutoFit/>
            </a:bodyPr>
            <a:lstStyle/>
            <a:p>
              <a:pPr marL="0" lvl="1"/>
              <a:r>
                <a:rPr lang="zh-CN" altLang="en-US" sz="3000" b="1" dirty="0">
                  <a:latin typeface="Century Gothic" panose="020B0502020202020204" pitchFamily="34" charset="0"/>
                  <a:ea typeface="微软雅黑 Light" panose="020B0502040204020203" pitchFamily="34" charset="-122"/>
                  <a:cs typeface="+mn-ea"/>
                  <a:sym typeface="Century Gothic" panose="020B0502020202020204" pitchFamily="34" charset="0"/>
                </a:rPr>
                <a:t>任务确定</a:t>
              </a:r>
              <a:endParaRPr lang="zh-CN" altLang="en-US" sz="3000" b="1" dirty="0">
                <a:latin typeface="Century Gothic" panose="020B0502020202020204" pitchFamily="34" charset="0"/>
                <a:ea typeface="微软雅黑 Light" panose="020B0502040204020203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250723" y="720584"/>
              <a:ext cx="5604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170" y="1221740"/>
            <a:ext cx="2722245" cy="5463540"/>
          </a:xfrm>
          <a:prstGeom prst="rect">
            <a:avLst/>
          </a:prstGeom>
        </p:spPr>
      </p:pic>
      <p:pic>
        <p:nvPicPr>
          <p:cNvPr id="4" name="图片 3" descr="提示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30" y="1733550"/>
            <a:ext cx="2420620" cy="43059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95" y="1221740"/>
            <a:ext cx="2722245" cy="5463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1221740"/>
            <a:ext cx="2722245" cy="5463540"/>
          </a:xfrm>
          <a:prstGeom prst="rect">
            <a:avLst/>
          </a:prstGeom>
        </p:spPr>
      </p:pic>
      <p:pic>
        <p:nvPicPr>
          <p:cNvPr id="7" name="图片 6" descr="提示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530" y="1724025"/>
            <a:ext cx="2441575" cy="4344670"/>
          </a:xfrm>
          <a:prstGeom prst="rect">
            <a:avLst/>
          </a:prstGeom>
        </p:spPr>
      </p:pic>
      <p:pic>
        <p:nvPicPr>
          <p:cNvPr id="8" name="图片 7" descr="提示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400" y="1724025"/>
            <a:ext cx="2446655" cy="4352925"/>
          </a:xfrm>
          <a:prstGeom prst="rect">
            <a:avLst/>
          </a:prstGeom>
        </p:spPr>
      </p:pic>
    </p:spTree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4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1"/>
            <a:ext cx="12192000" cy="3439810"/>
          </a:xfrm>
          <a:prstGeom prst="rect">
            <a:avLst/>
          </a:prstGeom>
          <a:solidFill>
            <a:srgbClr val="FF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82785" y="2308331"/>
            <a:ext cx="23413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Century Gothic" panose="020B0502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03</a:t>
            </a:r>
            <a:endParaRPr lang="zh-CN" altLang="en-US" sz="8000" b="1" dirty="0">
              <a:latin typeface="Century Gothic" panose="020B0502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1554273" y="309718"/>
            <a:ext cx="9466902" cy="6858000"/>
          </a:xfrm>
          <a:custGeom>
            <a:avLst/>
            <a:gdLst>
              <a:gd name="connsiteX0" fmla="*/ 8528695 w 9466902"/>
              <a:gd name="connsiteY0" fmla="*/ 589929 h 6858000"/>
              <a:gd name="connsiteX1" fmla="*/ 8528695 w 9466902"/>
              <a:gd name="connsiteY1" fmla="*/ 5737120 h 6858000"/>
              <a:gd name="connsiteX2" fmla="*/ 1685443 w 9466902"/>
              <a:gd name="connsiteY2" fmla="*/ 5737120 h 6858000"/>
              <a:gd name="connsiteX3" fmla="*/ 1685443 w 9466902"/>
              <a:gd name="connsiteY3" fmla="*/ 589929 h 6858000"/>
              <a:gd name="connsiteX4" fmla="*/ 9466902 w 9466902"/>
              <a:gd name="connsiteY4" fmla="*/ 0 h 6858000"/>
              <a:gd name="connsiteX5" fmla="*/ 0 w 9466902"/>
              <a:gd name="connsiteY5" fmla="*/ 0 h 6858000"/>
              <a:gd name="connsiteX6" fmla="*/ 0 w 9466902"/>
              <a:gd name="connsiteY6" fmla="*/ 6858000 h 6858000"/>
              <a:gd name="connsiteX7" fmla="*/ 9466902 w 946690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66902" h="6858000">
                <a:moveTo>
                  <a:pt x="8528695" y="589929"/>
                </a:moveTo>
                <a:lnTo>
                  <a:pt x="8528695" y="5737120"/>
                </a:lnTo>
                <a:lnTo>
                  <a:pt x="1685443" y="5737120"/>
                </a:lnTo>
                <a:lnTo>
                  <a:pt x="1685443" y="589929"/>
                </a:lnTo>
                <a:close/>
                <a:moveTo>
                  <a:pt x="9466902" y="0"/>
                </a:moveTo>
                <a:lnTo>
                  <a:pt x="0" y="0"/>
                </a:lnTo>
                <a:lnTo>
                  <a:pt x="0" y="6858000"/>
                </a:lnTo>
                <a:lnTo>
                  <a:pt x="9466902" y="6858000"/>
                </a:lnTo>
                <a:close/>
              </a:path>
            </a:pathLst>
          </a:custGeom>
        </p:spPr>
      </p:pic>
      <p:sp>
        <p:nvSpPr>
          <p:cNvPr id="6" name="文本框 5"/>
          <p:cNvSpPr txBox="1"/>
          <p:nvPr/>
        </p:nvSpPr>
        <p:spPr>
          <a:xfrm>
            <a:off x="2682785" y="3669611"/>
            <a:ext cx="26564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noProof="1">
                <a:latin typeface="Century Gothic" panose="020B0502020202020204" pitchFamily="34" charset="0"/>
                <a:ea typeface="微软雅黑 Light" panose="020B0502040204020203" pitchFamily="34" charset="-122"/>
                <a:cs typeface="Open Sans" panose="020B0606030504020204" pitchFamily="34" charset="0"/>
                <a:sym typeface="Century Gothic" panose="020B0502020202020204" pitchFamily="34" charset="0"/>
              </a:rPr>
              <a:t>游戏设定人物形象</a:t>
            </a:r>
            <a:endParaRPr lang="zh-CN" altLang="en-US" b="1" noProof="1">
              <a:latin typeface="Century Gothic" panose="020B0502020202020204" pitchFamily="34" charset="0"/>
              <a:ea typeface="微软雅黑 Light" panose="020B0502040204020203" pitchFamily="34" charset="-122"/>
              <a:cs typeface="Open Sans" panose="020B0606030504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70645" y="4869690"/>
            <a:ext cx="5318431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5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the part </a:t>
            </a:r>
            <a:r>
              <a:rPr lang="en-US" altLang="zh-CN" sz="55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three</a:t>
            </a:r>
            <a:endParaRPr lang="zh-CN" altLang="en-US" sz="55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" r="30705"/>
          <a:stretch>
            <a:fillRect/>
          </a:stretch>
        </p:blipFill>
        <p:spPr>
          <a:xfrm flipH="1">
            <a:off x="5704836" y="1103643"/>
            <a:ext cx="3350672" cy="3350674"/>
          </a:xfrm>
          <a:prstGeom prst="ellipse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155699" y="1494155"/>
            <a:ext cx="9880600" cy="4768850"/>
          </a:xfrm>
          <a:prstGeom prst="rect">
            <a:avLst/>
          </a:prstGeom>
          <a:solidFill>
            <a:schemeClr val="bg1"/>
          </a:solidFill>
          <a:ln w="76200">
            <a:solidFill>
              <a:srgbClr val="FFE6EB"/>
            </a:solidFill>
          </a:ln>
          <a:effectLst>
            <a:outerShdw blurRad="152400" dist="38100" dir="5400000" sx="101000" sy="101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10" name="38"/>
          <p:cNvSpPr/>
          <p:nvPr/>
        </p:nvSpPr>
        <p:spPr>
          <a:xfrm>
            <a:off x="3646959" y="2737586"/>
            <a:ext cx="4804051" cy="3203116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524474" y="2996224"/>
            <a:ext cx="9143049" cy="1775200"/>
            <a:chOff x="1524474" y="2480028"/>
            <a:chExt cx="9143049" cy="1775200"/>
          </a:xfrm>
        </p:grpSpPr>
        <p:grpSp>
          <p:nvGrpSpPr>
            <p:cNvPr id="12" name="组合 44"/>
            <p:cNvGrpSpPr/>
            <p:nvPr/>
          </p:nvGrpSpPr>
          <p:grpSpPr bwMode="auto">
            <a:xfrm>
              <a:off x="1524474" y="2499786"/>
              <a:ext cx="9143049" cy="1731978"/>
              <a:chOff x="1278168" y="2752056"/>
              <a:chExt cx="9402532" cy="1781844"/>
            </a:xfrm>
          </p:grpSpPr>
          <p:sp>
            <p:nvSpPr>
              <p:cNvPr id="79" name="椭圆 28"/>
              <p:cNvSpPr/>
              <p:nvPr/>
            </p:nvSpPr>
            <p:spPr>
              <a:xfrm>
                <a:off x="2406852" y="3641390"/>
                <a:ext cx="1785894" cy="892510"/>
              </a:xfrm>
              <a:custGeom>
                <a:avLst/>
                <a:gdLst>
                  <a:gd name="connsiteX0" fmla="*/ 0 w 2307304"/>
                  <a:gd name="connsiteY0" fmla="*/ 1153652 h 2307304"/>
                  <a:gd name="connsiteX1" fmla="*/ 1153652 w 2307304"/>
                  <a:gd name="connsiteY1" fmla="*/ 0 h 2307304"/>
                  <a:gd name="connsiteX2" fmla="*/ 2307304 w 2307304"/>
                  <a:gd name="connsiteY2" fmla="*/ 1153652 h 2307304"/>
                  <a:gd name="connsiteX3" fmla="*/ 1153652 w 2307304"/>
                  <a:gd name="connsiteY3" fmla="*/ 2307304 h 2307304"/>
                  <a:gd name="connsiteX4" fmla="*/ 0 w 2307304"/>
                  <a:gd name="connsiteY4" fmla="*/ 1153652 h 2307304"/>
                  <a:gd name="connsiteX0-1" fmla="*/ 2307304 w 2398744"/>
                  <a:gd name="connsiteY0-2" fmla="*/ 1153652 h 2307304"/>
                  <a:gd name="connsiteX1-3" fmla="*/ 1153652 w 2398744"/>
                  <a:gd name="connsiteY1-4" fmla="*/ 2307304 h 2307304"/>
                  <a:gd name="connsiteX2-5" fmla="*/ 0 w 2398744"/>
                  <a:gd name="connsiteY2-6" fmla="*/ 1153652 h 2307304"/>
                  <a:gd name="connsiteX3-7" fmla="*/ 1153652 w 2398744"/>
                  <a:gd name="connsiteY3-8" fmla="*/ 0 h 2307304"/>
                  <a:gd name="connsiteX4-9" fmla="*/ 2398744 w 2398744"/>
                  <a:gd name="connsiteY4-10" fmla="*/ 1245092 h 2307304"/>
                  <a:gd name="connsiteX0-11" fmla="*/ 2307304 w 2307304"/>
                  <a:gd name="connsiteY0-12" fmla="*/ 1153652 h 2307304"/>
                  <a:gd name="connsiteX1-13" fmla="*/ 1153652 w 2307304"/>
                  <a:gd name="connsiteY1-14" fmla="*/ 2307304 h 2307304"/>
                  <a:gd name="connsiteX2-15" fmla="*/ 0 w 2307304"/>
                  <a:gd name="connsiteY2-16" fmla="*/ 1153652 h 2307304"/>
                  <a:gd name="connsiteX3-17" fmla="*/ 1153652 w 2307304"/>
                  <a:gd name="connsiteY3-18" fmla="*/ 0 h 2307304"/>
                  <a:gd name="connsiteX0-19" fmla="*/ 2307304 w 2307304"/>
                  <a:gd name="connsiteY0-20" fmla="*/ 0 h 1153652"/>
                  <a:gd name="connsiteX1-21" fmla="*/ 1153652 w 2307304"/>
                  <a:gd name="connsiteY1-22" fmla="*/ 1153652 h 1153652"/>
                  <a:gd name="connsiteX2-23" fmla="*/ 0 w 2307304"/>
                  <a:gd name="connsiteY2-24" fmla="*/ 0 h 11536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307304" h="1153652">
                    <a:moveTo>
                      <a:pt x="2307304" y="0"/>
                    </a:moveTo>
                    <a:cubicBezTo>
                      <a:pt x="2307304" y="637144"/>
                      <a:pt x="1790796" y="1153652"/>
                      <a:pt x="1153652" y="1153652"/>
                    </a:cubicBezTo>
                    <a:cubicBezTo>
                      <a:pt x="516508" y="1153652"/>
                      <a:pt x="0" y="63714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80" name="椭圆 28"/>
              <p:cNvSpPr/>
              <p:nvPr/>
            </p:nvSpPr>
            <p:spPr>
              <a:xfrm flipV="1">
                <a:off x="4191159" y="2752056"/>
                <a:ext cx="1785894" cy="892510"/>
              </a:xfrm>
              <a:custGeom>
                <a:avLst/>
                <a:gdLst>
                  <a:gd name="connsiteX0" fmla="*/ 0 w 2307304"/>
                  <a:gd name="connsiteY0" fmla="*/ 1153652 h 2307304"/>
                  <a:gd name="connsiteX1" fmla="*/ 1153652 w 2307304"/>
                  <a:gd name="connsiteY1" fmla="*/ 0 h 2307304"/>
                  <a:gd name="connsiteX2" fmla="*/ 2307304 w 2307304"/>
                  <a:gd name="connsiteY2" fmla="*/ 1153652 h 2307304"/>
                  <a:gd name="connsiteX3" fmla="*/ 1153652 w 2307304"/>
                  <a:gd name="connsiteY3" fmla="*/ 2307304 h 2307304"/>
                  <a:gd name="connsiteX4" fmla="*/ 0 w 2307304"/>
                  <a:gd name="connsiteY4" fmla="*/ 1153652 h 2307304"/>
                  <a:gd name="connsiteX0-1" fmla="*/ 2307304 w 2398744"/>
                  <a:gd name="connsiteY0-2" fmla="*/ 1153652 h 2307304"/>
                  <a:gd name="connsiteX1-3" fmla="*/ 1153652 w 2398744"/>
                  <a:gd name="connsiteY1-4" fmla="*/ 2307304 h 2307304"/>
                  <a:gd name="connsiteX2-5" fmla="*/ 0 w 2398744"/>
                  <a:gd name="connsiteY2-6" fmla="*/ 1153652 h 2307304"/>
                  <a:gd name="connsiteX3-7" fmla="*/ 1153652 w 2398744"/>
                  <a:gd name="connsiteY3-8" fmla="*/ 0 h 2307304"/>
                  <a:gd name="connsiteX4-9" fmla="*/ 2398744 w 2398744"/>
                  <a:gd name="connsiteY4-10" fmla="*/ 1245092 h 2307304"/>
                  <a:gd name="connsiteX0-11" fmla="*/ 2307304 w 2307304"/>
                  <a:gd name="connsiteY0-12" fmla="*/ 1153652 h 2307304"/>
                  <a:gd name="connsiteX1-13" fmla="*/ 1153652 w 2307304"/>
                  <a:gd name="connsiteY1-14" fmla="*/ 2307304 h 2307304"/>
                  <a:gd name="connsiteX2-15" fmla="*/ 0 w 2307304"/>
                  <a:gd name="connsiteY2-16" fmla="*/ 1153652 h 2307304"/>
                  <a:gd name="connsiteX3-17" fmla="*/ 1153652 w 2307304"/>
                  <a:gd name="connsiteY3-18" fmla="*/ 0 h 2307304"/>
                  <a:gd name="connsiteX0-19" fmla="*/ 2307304 w 2307304"/>
                  <a:gd name="connsiteY0-20" fmla="*/ 0 h 1153652"/>
                  <a:gd name="connsiteX1-21" fmla="*/ 1153652 w 2307304"/>
                  <a:gd name="connsiteY1-22" fmla="*/ 1153652 h 1153652"/>
                  <a:gd name="connsiteX2-23" fmla="*/ 0 w 2307304"/>
                  <a:gd name="connsiteY2-24" fmla="*/ 0 h 11536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307304" h="1153652">
                    <a:moveTo>
                      <a:pt x="2307304" y="0"/>
                    </a:moveTo>
                    <a:cubicBezTo>
                      <a:pt x="2307304" y="637144"/>
                      <a:pt x="1790796" y="1153652"/>
                      <a:pt x="1153652" y="1153652"/>
                    </a:cubicBezTo>
                    <a:cubicBezTo>
                      <a:pt x="516508" y="1153652"/>
                      <a:pt x="0" y="63714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81" name="椭圆 28"/>
              <p:cNvSpPr/>
              <p:nvPr/>
            </p:nvSpPr>
            <p:spPr>
              <a:xfrm>
                <a:off x="5978640" y="3641390"/>
                <a:ext cx="1785894" cy="892510"/>
              </a:xfrm>
              <a:custGeom>
                <a:avLst/>
                <a:gdLst>
                  <a:gd name="connsiteX0" fmla="*/ 0 w 2307304"/>
                  <a:gd name="connsiteY0" fmla="*/ 1153652 h 2307304"/>
                  <a:gd name="connsiteX1" fmla="*/ 1153652 w 2307304"/>
                  <a:gd name="connsiteY1" fmla="*/ 0 h 2307304"/>
                  <a:gd name="connsiteX2" fmla="*/ 2307304 w 2307304"/>
                  <a:gd name="connsiteY2" fmla="*/ 1153652 h 2307304"/>
                  <a:gd name="connsiteX3" fmla="*/ 1153652 w 2307304"/>
                  <a:gd name="connsiteY3" fmla="*/ 2307304 h 2307304"/>
                  <a:gd name="connsiteX4" fmla="*/ 0 w 2307304"/>
                  <a:gd name="connsiteY4" fmla="*/ 1153652 h 2307304"/>
                  <a:gd name="connsiteX0-1" fmla="*/ 2307304 w 2398744"/>
                  <a:gd name="connsiteY0-2" fmla="*/ 1153652 h 2307304"/>
                  <a:gd name="connsiteX1-3" fmla="*/ 1153652 w 2398744"/>
                  <a:gd name="connsiteY1-4" fmla="*/ 2307304 h 2307304"/>
                  <a:gd name="connsiteX2-5" fmla="*/ 0 w 2398744"/>
                  <a:gd name="connsiteY2-6" fmla="*/ 1153652 h 2307304"/>
                  <a:gd name="connsiteX3-7" fmla="*/ 1153652 w 2398744"/>
                  <a:gd name="connsiteY3-8" fmla="*/ 0 h 2307304"/>
                  <a:gd name="connsiteX4-9" fmla="*/ 2398744 w 2398744"/>
                  <a:gd name="connsiteY4-10" fmla="*/ 1245092 h 2307304"/>
                  <a:gd name="connsiteX0-11" fmla="*/ 2307304 w 2307304"/>
                  <a:gd name="connsiteY0-12" fmla="*/ 1153652 h 2307304"/>
                  <a:gd name="connsiteX1-13" fmla="*/ 1153652 w 2307304"/>
                  <a:gd name="connsiteY1-14" fmla="*/ 2307304 h 2307304"/>
                  <a:gd name="connsiteX2-15" fmla="*/ 0 w 2307304"/>
                  <a:gd name="connsiteY2-16" fmla="*/ 1153652 h 2307304"/>
                  <a:gd name="connsiteX3-17" fmla="*/ 1153652 w 2307304"/>
                  <a:gd name="connsiteY3-18" fmla="*/ 0 h 2307304"/>
                  <a:gd name="connsiteX0-19" fmla="*/ 2307304 w 2307304"/>
                  <a:gd name="connsiteY0-20" fmla="*/ 0 h 1153652"/>
                  <a:gd name="connsiteX1-21" fmla="*/ 1153652 w 2307304"/>
                  <a:gd name="connsiteY1-22" fmla="*/ 1153652 h 1153652"/>
                  <a:gd name="connsiteX2-23" fmla="*/ 0 w 2307304"/>
                  <a:gd name="connsiteY2-24" fmla="*/ 0 h 11536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307304" h="1153652">
                    <a:moveTo>
                      <a:pt x="2307304" y="0"/>
                    </a:moveTo>
                    <a:cubicBezTo>
                      <a:pt x="2307304" y="637144"/>
                      <a:pt x="1790796" y="1153652"/>
                      <a:pt x="1153652" y="1153652"/>
                    </a:cubicBezTo>
                    <a:cubicBezTo>
                      <a:pt x="516508" y="1153652"/>
                      <a:pt x="0" y="63714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82" name="椭圆 28"/>
              <p:cNvSpPr/>
              <p:nvPr/>
            </p:nvSpPr>
            <p:spPr>
              <a:xfrm flipV="1">
                <a:off x="7764534" y="2752056"/>
                <a:ext cx="1785893" cy="892510"/>
              </a:xfrm>
              <a:custGeom>
                <a:avLst/>
                <a:gdLst>
                  <a:gd name="connsiteX0" fmla="*/ 0 w 2307304"/>
                  <a:gd name="connsiteY0" fmla="*/ 1153652 h 2307304"/>
                  <a:gd name="connsiteX1" fmla="*/ 1153652 w 2307304"/>
                  <a:gd name="connsiteY1" fmla="*/ 0 h 2307304"/>
                  <a:gd name="connsiteX2" fmla="*/ 2307304 w 2307304"/>
                  <a:gd name="connsiteY2" fmla="*/ 1153652 h 2307304"/>
                  <a:gd name="connsiteX3" fmla="*/ 1153652 w 2307304"/>
                  <a:gd name="connsiteY3" fmla="*/ 2307304 h 2307304"/>
                  <a:gd name="connsiteX4" fmla="*/ 0 w 2307304"/>
                  <a:gd name="connsiteY4" fmla="*/ 1153652 h 2307304"/>
                  <a:gd name="connsiteX0-1" fmla="*/ 2307304 w 2398744"/>
                  <a:gd name="connsiteY0-2" fmla="*/ 1153652 h 2307304"/>
                  <a:gd name="connsiteX1-3" fmla="*/ 1153652 w 2398744"/>
                  <a:gd name="connsiteY1-4" fmla="*/ 2307304 h 2307304"/>
                  <a:gd name="connsiteX2-5" fmla="*/ 0 w 2398744"/>
                  <a:gd name="connsiteY2-6" fmla="*/ 1153652 h 2307304"/>
                  <a:gd name="connsiteX3-7" fmla="*/ 1153652 w 2398744"/>
                  <a:gd name="connsiteY3-8" fmla="*/ 0 h 2307304"/>
                  <a:gd name="connsiteX4-9" fmla="*/ 2398744 w 2398744"/>
                  <a:gd name="connsiteY4-10" fmla="*/ 1245092 h 2307304"/>
                  <a:gd name="connsiteX0-11" fmla="*/ 2307304 w 2307304"/>
                  <a:gd name="connsiteY0-12" fmla="*/ 1153652 h 2307304"/>
                  <a:gd name="connsiteX1-13" fmla="*/ 1153652 w 2307304"/>
                  <a:gd name="connsiteY1-14" fmla="*/ 2307304 h 2307304"/>
                  <a:gd name="connsiteX2-15" fmla="*/ 0 w 2307304"/>
                  <a:gd name="connsiteY2-16" fmla="*/ 1153652 h 2307304"/>
                  <a:gd name="connsiteX3-17" fmla="*/ 1153652 w 2307304"/>
                  <a:gd name="connsiteY3-18" fmla="*/ 0 h 2307304"/>
                  <a:gd name="connsiteX0-19" fmla="*/ 2307304 w 2307304"/>
                  <a:gd name="connsiteY0-20" fmla="*/ 0 h 1153652"/>
                  <a:gd name="connsiteX1-21" fmla="*/ 1153652 w 2307304"/>
                  <a:gd name="connsiteY1-22" fmla="*/ 1153652 h 1153652"/>
                  <a:gd name="connsiteX2-23" fmla="*/ 0 w 2307304"/>
                  <a:gd name="connsiteY2-24" fmla="*/ 0 h 11536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307304" h="1153652">
                    <a:moveTo>
                      <a:pt x="2307304" y="0"/>
                    </a:moveTo>
                    <a:cubicBezTo>
                      <a:pt x="2307304" y="637144"/>
                      <a:pt x="1790796" y="1153652"/>
                      <a:pt x="1153652" y="1153652"/>
                    </a:cubicBezTo>
                    <a:cubicBezTo>
                      <a:pt x="516508" y="1153652"/>
                      <a:pt x="0" y="63714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cxnSp>
            <p:nvCxnSpPr>
              <p:cNvPr id="83" name="直接连接符 82"/>
              <p:cNvCxnSpPr/>
              <p:nvPr/>
            </p:nvCxnSpPr>
            <p:spPr>
              <a:xfrm>
                <a:off x="9552016" y="3641390"/>
                <a:ext cx="1128684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1278168" y="3642979"/>
                <a:ext cx="1128684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2579097" y="2489907"/>
              <a:ext cx="1765321" cy="1765321"/>
              <a:chOff x="2389188" y="2700655"/>
              <a:chExt cx="1815465" cy="1815465"/>
            </a:xfrm>
          </p:grpSpPr>
          <p:sp>
            <p:nvSpPr>
              <p:cNvPr id="77" name="矩形 76"/>
              <p:cNvSpPr/>
              <p:nvPr/>
            </p:nvSpPr>
            <p:spPr>
              <a:xfrm rot="16200000">
                <a:off x="2389188" y="2700655"/>
                <a:ext cx="1815465" cy="18154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78" name="空心弧 77"/>
              <p:cNvSpPr/>
              <p:nvPr/>
            </p:nvSpPr>
            <p:spPr>
              <a:xfrm rot="19800000">
                <a:off x="2398394" y="2704383"/>
                <a:ext cx="1797050" cy="1797050"/>
              </a:xfrm>
              <a:prstGeom prst="blockArc">
                <a:avLst>
                  <a:gd name="adj1" fmla="val 10782304"/>
                  <a:gd name="adj2" fmla="val 12569082"/>
                  <a:gd name="adj3" fmla="val 2151"/>
                </a:avLst>
              </a:prstGeom>
              <a:solidFill>
                <a:schemeClr val="bg1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4333261" y="2480028"/>
              <a:ext cx="1765321" cy="1765322"/>
              <a:chOff x="4166508" y="2732405"/>
              <a:chExt cx="1815465" cy="1815465"/>
            </a:xfrm>
          </p:grpSpPr>
          <p:sp>
            <p:nvSpPr>
              <p:cNvPr id="75" name="矩形 74"/>
              <p:cNvSpPr/>
              <p:nvPr/>
            </p:nvSpPr>
            <p:spPr>
              <a:xfrm rot="16200000">
                <a:off x="4166508" y="2732405"/>
                <a:ext cx="1815465" cy="18154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76" name="空心弧 75"/>
              <p:cNvSpPr/>
              <p:nvPr/>
            </p:nvSpPr>
            <p:spPr>
              <a:xfrm>
                <a:off x="4178300" y="2746375"/>
                <a:ext cx="1797050" cy="1797050"/>
              </a:xfrm>
              <a:prstGeom prst="blockArc">
                <a:avLst>
                  <a:gd name="adj1" fmla="val 10861918"/>
                  <a:gd name="adj2" fmla="val 12575204"/>
                  <a:gd name="adj3" fmla="val 2129"/>
                </a:avLst>
              </a:prstGeom>
              <a:solidFill>
                <a:schemeClr val="bg1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6092140" y="2487437"/>
              <a:ext cx="1765321" cy="1765322"/>
              <a:chOff x="5975350" y="2740024"/>
              <a:chExt cx="1815465" cy="1815465"/>
            </a:xfrm>
          </p:grpSpPr>
          <p:sp>
            <p:nvSpPr>
              <p:cNvPr id="73" name="矩形 72"/>
              <p:cNvSpPr/>
              <p:nvPr/>
            </p:nvSpPr>
            <p:spPr>
              <a:xfrm rot="14400000">
                <a:off x="5975350" y="2740024"/>
                <a:ext cx="1815465" cy="18154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74" name="空心弧 73"/>
              <p:cNvSpPr/>
              <p:nvPr/>
            </p:nvSpPr>
            <p:spPr>
              <a:xfrm rot="19800000">
                <a:off x="5983288" y="2751138"/>
                <a:ext cx="1797050" cy="1797050"/>
              </a:xfrm>
              <a:prstGeom prst="blockArc">
                <a:avLst>
                  <a:gd name="adj1" fmla="val 10800000"/>
                  <a:gd name="adj2" fmla="val 12569082"/>
                  <a:gd name="adj3" fmla="val 2151"/>
                </a:avLst>
              </a:prstGeom>
              <a:solidFill>
                <a:schemeClr val="bg1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7821956" y="2486203"/>
              <a:ext cx="1765321" cy="1765322"/>
              <a:chOff x="7754303" y="2738755"/>
              <a:chExt cx="1815465" cy="1815465"/>
            </a:xfrm>
          </p:grpSpPr>
          <p:sp>
            <p:nvSpPr>
              <p:cNvPr id="71" name="矩形 70"/>
              <p:cNvSpPr/>
              <p:nvPr/>
            </p:nvSpPr>
            <p:spPr>
              <a:xfrm rot="10800000">
                <a:off x="7754303" y="2738755"/>
                <a:ext cx="1815465" cy="18154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72" name="空心弧 71"/>
              <p:cNvSpPr/>
              <p:nvPr/>
            </p:nvSpPr>
            <p:spPr>
              <a:xfrm>
                <a:off x="7759700" y="2746375"/>
                <a:ext cx="1797050" cy="1797050"/>
              </a:xfrm>
              <a:prstGeom prst="blockArc">
                <a:avLst>
                  <a:gd name="adj1" fmla="val 10861918"/>
                  <a:gd name="adj2" fmla="val 12575204"/>
                  <a:gd name="adj3" fmla="val 2129"/>
                </a:avLst>
              </a:prstGeom>
              <a:solidFill>
                <a:schemeClr val="bg1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4582256" y="2705474"/>
              <a:ext cx="1325997" cy="1325998"/>
            </a:xfrm>
            <a:prstGeom prst="ellipse">
              <a:avLst/>
            </a:prstGeom>
            <a:solidFill>
              <a:srgbClr val="D3EFFA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975175" y="3114563"/>
              <a:ext cx="586496" cy="533178"/>
              <a:chOff x="1725613" y="5659438"/>
              <a:chExt cx="498475" cy="498475"/>
            </a:xfrm>
            <a:solidFill>
              <a:srgbClr val="BBE1EA"/>
            </a:solidFill>
          </p:grpSpPr>
          <p:sp>
            <p:nvSpPr>
              <p:cNvPr id="45" name="Freeform 564"/>
              <p:cNvSpPr/>
              <p:nvPr/>
            </p:nvSpPr>
            <p:spPr bwMode="auto">
              <a:xfrm>
                <a:off x="2132013" y="5659438"/>
                <a:ext cx="92075" cy="104775"/>
              </a:xfrm>
              <a:custGeom>
                <a:avLst/>
                <a:gdLst>
                  <a:gd name="T0" fmla="*/ 2147483646 w 40"/>
                  <a:gd name="T1" fmla="*/ 2147483646 h 45"/>
                  <a:gd name="T2" fmla="*/ 2147483646 w 40"/>
                  <a:gd name="T3" fmla="*/ 2147483646 h 45"/>
                  <a:gd name="T4" fmla="*/ 2147483646 w 40"/>
                  <a:gd name="T5" fmla="*/ 2147483646 h 45"/>
                  <a:gd name="T6" fmla="*/ 2147483646 w 40"/>
                  <a:gd name="T7" fmla="*/ 2147483646 h 45"/>
                  <a:gd name="T8" fmla="*/ 2147483646 w 40"/>
                  <a:gd name="T9" fmla="*/ 2147483646 h 45"/>
                  <a:gd name="T10" fmla="*/ 2147483646 w 40"/>
                  <a:gd name="T11" fmla="*/ 2147483646 h 45"/>
                  <a:gd name="T12" fmla="*/ 2147483646 w 40"/>
                  <a:gd name="T13" fmla="*/ 2147483646 h 45"/>
                  <a:gd name="T14" fmla="*/ 2147483646 w 40"/>
                  <a:gd name="T15" fmla="*/ 2147483646 h 45"/>
                  <a:gd name="T16" fmla="*/ 2147483646 w 40"/>
                  <a:gd name="T17" fmla="*/ 2147483646 h 45"/>
                  <a:gd name="T18" fmla="*/ 2147483646 w 40"/>
                  <a:gd name="T19" fmla="*/ 2147483646 h 45"/>
                  <a:gd name="T20" fmla="*/ 0 w 40"/>
                  <a:gd name="T21" fmla="*/ 2147483646 h 45"/>
                  <a:gd name="T22" fmla="*/ 2147483646 w 40"/>
                  <a:gd name="T23" fmla="*/ 0 h 45"/>
                  <a:gd name="T24" fmla="*/ 2147483646 w 40"/>
                  <a:gd name="T25" fmla="*/ 0 h 45"/>
                  <a:gd name="T26" fmla="*/ 2147483646 w 40"/>
                  <a:gd name="T27" fmla="*/ 0 h 45"/>
                  <a:gd name="T28" fmla="*/ 2147483646 w 40"/>
                  <a:gd name="T29" fmla="*/ 0 h 45"/>
                  <a:gd name="T30" fmla="*/ 2147483646 w 40"/>
                  <a:gd name="T31" fmla="*/ 0 h 45"/>
                  <a:gd name="T32" fmla="*/ 2147483646 w 40"/>
                  <a:gd name="T33" fmla="*/ 0 h 45"/>
                  <a:gd name="T34" fmla="*/ 2147483646 w 40"/>
                  <a:gd name="T35" fmla="*/ 2147483646 h 45"/>
                  <a:gd name="T36" fmla="*/ 2147483646 w 40"/>
                  <a:gd name="T37" fmla="*/ 2147483646 h 45"/>
                  <a:gd name="T38" fmla="*/ 2147483646 w 40"/>
                  <a:gd name="T39" fmla="*/ 2147483646 h 4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0" h="45">
                    <a:moveTo>
                      <a:pt x="40" y="40"/>
                    </a:moveTo>
                    <a:cubicBezTo>
                      <a:pt x="40" y="43"/>
                      <a:pt x="38" y="45"/>
                      <a:pt x="35" y="45"/>
                    </a:cubicBezTo>
                    <a:cubicBezTo>
                      <a:pt x="32" y="45"/>
                      <a:pt x="30" y="43"/>
                      <a:pt x="30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0" y="14"/>
                      <a:pt x="25" y="10"/>
                      <a:pt x="20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3" y="0"/>
                      <a:pt x="40" y="6"/>
                      <a:pt x="40" y="1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6" name="Rectangle 565"/>
              <p:cNvSpPr>
                <a:spLocks noChangeArrowheads="1"/>
              </p:cNvSpPr>
              <p:nvPr/>
            </p:nvSpPr>
            <p:spPr bwMode="auto">
              <a:xfrm>
                <a:off x="2132013" y="5764213"/>
                <a:ext cx="22225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7" name="Rectangle 566"/>
              <p:cNvSpPr>
                <a:spLocks noChangeArrowheads="1"/>
              </p:cNvSpPr>
              <p:nvPr/>
            </p:nvSpPr>
            <p:spPr bwMode="auto">
              <a:xfrm>
                <a:off x="2097088" y="5764213"/>
                <a:ext cx="11112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8" name="Rectangle 567"/>
              <p:cNvSpPr>
                <a:spLocks noChangeArrowheads="1"/>
              </p:cNvSpPr>
              <p:nvPr/>
            </p:nvSpPr>
            <p:spPr bwMode="auto">
              <a:xfrm>
                <a:off x="2051050" y="5764213"/>
                <a:ext cx="11113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9" name="Rectangle 568"/>
              <p:cNvSpPr>
                <a:spLocks noChangeArrowheads="1"/>
              </p:cNvSpPr>
              <p:nvPr/>
            </p:nvSpPr>
            <p:spPr bwMode="auto">
              <a:xfrm>
                <a:off x="2001838" y="5764213"/>
                <a:ext cx="25400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50" name="Rectangle 569"/>
              <p:cNvSpPr>
                <a:spLocks noChangeArrowheads="1"/>
              </p:cNvSpPr>
              <p:nvPr/>
            </p:nvSpPr>
            <p:spPr bwMode="auto">
              <a:xfrm>
                <a:off x="1920875" y="5764213"/>
                <a:ext cx="38100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51" name="Rectangle 570"/>
              <p:cNvSpPr>
                <a:spLocks noChangeArrowheads="1"/>
              </p:cNvSpPr>
              <p:nvPr/>
            </p:nvSpPr>
            <p:spPr bwMode="auto">
              <a:xfrm>
                <a:off x="1885950" y="5764213"/>
                <a:ext cx="12700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52" name="Rectangle 571"/>
              <p:cNvSpPr>
                <a:spLocks noChangeArrowheads="1"/>
              </p:cNvSpPr>
              <p:nvPr/>
            </p:nvSpPr>
            <p:spPr bwMode="auto">
              <a:xfrm>
                <a:off x="1839913" y="5764213"/>
                <a:ext cx="12700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53" name="Freeform 572"/>
              <p:cNvSpPr/>
              <p:nvPr/>
            </p:nvSpPr>
            <p:spPr bwMode="auto">
              <a:xfrm>
                <a:off x="1725613" y="5659438"/>
                <a:ext cx="92075" cy="104775"/>
              </a:xfrm>
              <a:custGeom>
                <a:avLst/>
                <a:gdLst>
                  <a:gd name="T0" fmla="*/ 2147483646 w 40"/>
                  <a:gd name="T1" fmla="*/ 2147483646 h 45"/>
                  <a:gd name="T2" fmla="*/ 2147483646 w 40"/>
                  <a:gd name="T3" fmla="*/ 2147483646 h 45"/>
                  <a:gd name="T4" fmla="*/ 2147483646 w 40"/>
                  <a:gd name="T5" fmla="*/ 2147483646 h 45"/>
                  <a:gd name="T6" fmla="*/ 2147483646 w 40"/>
                  <a:gd name="T7" fmla="*/ 2147483646 h 45"/>
                  <a:gd name="T8" fmla="*/ 2147483646 w 40"/>
                  <a:gd name="T9" fmla="*/ 2147483646 h 45"/>
                  <a:gd name="T10" fmla="*/ 2147483646 w 40"/>
                  <a:gd name="T11" fmla="*/ 2147483646 h 45"/>
                  <a:gd name="T12" fmla="*/ 2147483646 w 40"/>
                  <a:gd name="T13" fmla="*/ 2147483646 h 45"/>
                  <a:gd name="T14" fmla="*/ 2147483646 w 40"/>
                  <a:gd name="T15" fmla="*/ 2147483646 h 45"/>
                  <a:gd name="T16" fmla="*/ 2147483646 w 40"/>
                  <a:gd name="T17" fmla="*/ 2147483646 h 45"/>
                  <a:gd name="T18" fmla="*/ 0 w 40"/>
                  <a:gd name="T19" fmla="*/ 2147483646 h 45"/>
                  <a:gd name="T20" fmla="*/ 0 w 40"/>
                  <a:gd name="T21" fmla="*/ 2147483646 h 45"/>
                  <a:gd name="T22" fmla="*/ 0 w 40"/>
                  <a:gd name="T23" fmla="*/ 2147483646 h 45"/>
                  <a:gd name="T24" fmla="*/ 2147483646 w 40"/>
                  <a:gd name="T25" fmla="*/ 0 h 45"/>
                  <a:gd name="T26" fmla="*/ 2147483646 w 40"/>
                  <a:gd name="T27" fmla="*/ 0 h 45"/>
                  <a:gd name="T28" fmla="*/ 2147483646 w 40"/>
                  <a:gd name="T29" fmla="*/ 0 h 45"/>
                  <a:gd name="T30" fmla="*/ 2147483646 w 40"/>
                  <a:gd name="T31" fmla="*/ 0 h 45"/>
                  <a:gd name="T32" fmla="*/ 2147483646 w 40"/>
                  <a:gd name="T33" fmla="*/ 0 h 45"/>
                  <a:gd name="T34" fmla="*/ 2147483646 w 40"/>
                  <a:gd name="T35" fmla="*/ 0 h 45"/>
                  <a:gd name="T36" fmla="*/ 2147483646 w 40"/>
                  <a:gd name="T37" fmla="*/ 2147483646 h 45"/>
                  <a:gd name="T38" fmla="*/ 2147483646 w 40"/>
                  <a:gd name="T39" fmla="*/ 2147483646 h 4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0" h="45">
                    <a:moveTo>
                      <a:pt x="35" y="10"/>
                    </a:moveTo>
                    <a:cubicBezTo>
                      <a:pt x="35" y="10"/>
                      <a:pt x="35" y="10"/>
                      <a:pt x="35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5" y="10"/>
                      <a:pt x="10" y="14"/>
                      <a:pt x="10" y="2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3"/>
                      <a:pt x="8" y="45"/>
                      <a:pt x="5" y="45"/>
                    </a:cubicBezTo>
                    <a:cubicBezTo>
                      <a:pt x="2" y="45"/>
                      <a:pt x="0" y="43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8" y="0"/>
                      <a:pt x="40" y="2"/>
                      <a:pt x="40" y="5"/>
                    </a:cubicBezTo>
                    <a:cubicBezTo>
                      <a:pt x="40" y="7"/>
                      <a:pt x="38" y="10"/>
                      <a:pt x="35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54" name="Rectangle 573"/>
              <p:cNvSpPr>
                <a:spLocks noChangeArrowheads="1"/>
              </p:cNvSpPr>
              <p:nvPr/>
            </p:nvSpPr>
            <p:spPr bwMode="auto">
              <a:xfrm>
                <a:off x="1793875" y="5764213"/>
                <a:ext cx="23813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55" name="Rectangle 574"/>
              <p:cNvSpPr>
                <a:spLocks noChangeArrowheads="1"/>
              </p:cNvSpPr>
              <p:nvPr/>
            </p:nvSpPr>
            <p:spPr bwMode="auto">
              <a:xfrm>
                <a:off x="1793875" y="5937250"/>
                <a:ext cx="23813" cy="1143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56" name="Freeform 575"/>
              <p:cNvSpPr/>
              <p:nvPr/>
            </p:nvSpPr>
            <p:spPr bwMode="auto">
              <a:xfrm>
                <a:off x="1725613" y="6051550"/>
                <a:ext cx="92075" cy="106363"/>
              </a:xfrm>
              <a:custGeom>
                <a:avLst/>
                <a:gdLst>
                  <a:gd name="T0" fmla="*/ 0 w 40"/>
                  <a:gd name="T1" fmla="*/ 2147483646 h 46"/>
                  <a:gd name="T2" fmla="*/ 2147483646 w 40"/>
                  <a:gd name="T3" fmla="*/ 0 h 46"/>
                  <a:gd name="T4" fmla="*/ 2147483646 w 40"/>
                  <a:gd name="T5" fmla="*/ 2147483646 h 46"/>
                  <a:gd name="T6" fmla="*/ 2147483646 w 40"/>
                  <a:gd name="T7" fmla="*/ 2147483646 h 46"/>
                  <a:gd name="T8" fmla="*/ 2147483646 w 40"/>
                  <a:gd name="T9" fmla="*/ 2147483646 h 46"/>
                  <a:gd name="T10" fmla="*/ 2147483646 w 40"/>
                  <a:gd name="T11" fmla="*/ 2147483646 h 46"/>
                  <a:gd name="T12" fmla="*/ 2147483646 w 40"/>
                  <a:gd name="T13" fmla="*/ 2147483646 h 46"/>
                  <a:gd name="T14" fmla="*/ 2147483646 w 40"/>
                  <a:gd name="T15" fmla="*/ 2147483646 h 46"/>
                  <a:gd name="T16" fmla="*/ 2147483646 w 40"/>
                  <a:gd name="T17" fmla="*/ 2147483646 h 46"/>
                  <a:gd name="T18" fmla="*/ 2147483646 w 40"/>
                  <a:gd name="T19" fmla="*/ 2147483646 h 46"/>
                  <a:gd name="T20" fmla="*/ 2147483646 w 40"/>
                  <a:gd name="T21" fmla="*/ 2147483646 h 46"/>
                  <a:gd name="T22" fmla="*/ 2147483646 w 40"/>
                  <a:gd name="T23" fmla="*/ 2147483646 h 46"/>
                  <a:gd name="T24" fmla="*/ 2147483646 w 40"/>
                  <a:gd name="T25" fmla="*/ 2147483646 h 46"/>
                  <a:gd name="T26" fmla="*/ 2147483646 w 40"/>
                  <a:gd name="T27" fmla="*/ 2147483646 h 46"/>
                  <a:gd name="T28" fmla="*/ 2147483646 w 40"/>
                  <a:gd name="T29" fmla="*/ 2147483646 h 46"/>
                  <a:gd name="T30" fmla="*/ 2147483646 w 40"/>
                  <a:gd name="T31" fmla="*/ 2147483646 h 46"/>
                  <a:gd name="T32" fmla="*/ 0 w 40"/>
                  <a:gd name="T33" fmla="*/ 2147483646 h 46"/>
                  <a:gd name="T34" fmla="*/ 0 w 40"/>
                  <a:gd name="T35" fmla="*/ 2147483646 h 46"/>
                  <a:gd name="T36" fmla="*/ 0 w 40"/>
                  <a:gd name="T37" fmla="*/ 2147483646 h 4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0" h="46">
                    <a:moveTo>
                      <a:pt x="0" y="5"/>
                    </a:move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5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31"/>
                      <a:pt x="14" y="35"/>
                      <a:pt x="19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5"/>
                      <a:pt x="40" y="38"/>
                      <a:pt x="40" y="40"/>
                    </a:cubicBezTo>
                    <a:cubicBezTo>
                      <a:pt x="40" y="43"/>
                      <a:pt x="38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7" y="46"/>
                      <a:pt x="0" y="39"/>
                      <a:pt x="0" y="3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57" name="Rectangle 576"/>
              <p:cNvSpPr>
                <a:spLocks noChangeArrowheads="1"/>
              </p:cNvSpPr>
              <p:nvPr/>
            </p:nvSpPr>
            <p:spPr bwMode="auto">
              <a:xfrm>
                <a:off x="1839913" y="5937250"/>
                <a:ext cx="12700" cy="682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58" name="Rectangle 577"/>
              <p:cNvSpPr>
                <a:spLocks noChangeArrowheads="1"/>
              </p:cNvSpPr>
              <p:nvPr/>
            </p:nvSpPr>
            <p:spPr bwMode="auto">
              <a:xfrm>
                <a:off x="1839913" y="6029325"/>
                <a:ext cx="23812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59" name="Rectangle 578"/>
              <p:cNvSpPr>
                <a:spLocks noChangeArrowheads="1"/>
              </p:cNvSpPr>
              <p:nvPr/>
            </p:nvSpPr>
            <p:spPr bwMode="auto">
              <a:xfrm>
                <a:off x="1885950" y="5937250"/>
                <a:ext cx="12700" cy="682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0" name="Rectangle 579"/>
              <p:cNvSpPr>
                <a:spLocks noChangeArrowheads="1"/>
              </p:cNvSpPr>
              <p:nvPr/>
            </p:nvSpPr>
            <p:spPr bwMode="auto">
              <a:xfrm>
                <a:off x="1885950" y="6029325"/>
                <a:ext cx="23813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Rectangle 580"/>
              <p:cNvSpPr>
                <a:spLocks noChangeArrowheads="1"/>
              </p:cNvSpPr>
              <p:nvPr/>
            </p:nvSpPr>
            <p:spPr bwMode="auto">
              <a:xfrm>
                <a:off x="1920875" y="5937250"/>
                <a:ext cx="38100" cy="682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2" name="Rectangle 581"/>
              <p:cNvSpPr>
                <a:spLocks noChangeArrowheads="1"/>
              </p:cNvSpPr>
              <p:nvPr/>
            </p:nvSpPr>
            <p:spPr bwMode="auto">
              <a:xfrm>
                <a:off x="1933575" y="6029325"/>
                <a:ext cx="22225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3" name="Rectangle 582"/>
              <p:cNvSpPr>
                <a:spLocks noChangeArrowheads="1"/>
              </p:cNvSpPr>
              <p:nvPr/>
            </p:nvSpPr>
            <p:spPr bwMode="auto">
              <a:xfrm>
                <a:off x="2001838" y="5937250"/>
                <a:ext cx="25400" cy="682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4" name="Rectangle 583"/>
              <p:cNvSpPr>
                <a:spLocks noChangeArrowheads="1"/>
              </p:cNvSpPr>
              <p:nvPr/>
            </p:nvSpPr>
            <p:spPr bwMode="auto">
              <a:xfrm>
                <a:off x="1979613" y="6029325"/>
                <a:ext cx="22225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5" name="Rectangle 584"/>
              <p:cNvSpPr>
                <a:spLocks noChangeArrowheads="1"/>
              </p:cNvSpPr>
              <p:nvPr/>
            </p:nvSpPr>
            <p:spPr bwMode="auto">
              <a:xfrm>
                <a:off x="2051050" y="5937250"/>
                <a:ext cx="11113" cy="682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6" name="Rectangle 585"/>
              <p:cNvSpPr>
                <a:spLocks noChangeArrowheads="1"/>
              </p:cNvSpPr>
              <p:nvPr/>
            </p:nvSpPr>
            <p:spPr bwMode="auto">
              <a:xfrm>
                <a:off x="2038350" y="6029325"/>
                <a:ext cx="23813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7" name="Rectangle 586"/>
              <p:cNvSpPr>
                <a:spLocks noChangeArrowheads="1"/>
              </p:cNvSpPr>
              <p:nvPr/>
            </p:nvSpPr>
            <p:spPr bwMode="auto">
              <a:xfrm>
                <a:off x="2097088" y="5937250"/>
                <a:ext cx="11112" cy="682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8" name="Rectangle 587"/>
              <p:cNvSpPr>
                <a:spLocks noChangeArrowheads="1"/>
              </p:cNvSpPr>
              <p:nvPr/>
            </p:nvSpPr>
            <p:spPr bwMode="auto">
              <a:xfrm>
                <a:off x="2085975" y="6029325"/>
                <a:ext cx="22225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9" name="Rectangle 588"/>
              <p:cNvSpPr>
                <a:spLocks noChangeArrowheads="1"/>
              </p:cNvSpPr>
              <p:nvPr/>
            </p:nvSpPr>
            <p:spPr bwMode="auto">
              <a:xfrm>
                <a:off x="2132013" y="5937250"/>
                <a:ext cx="22225" cy="1143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70" name="Freeform 589"/>
              <p:cNvSpPr/>
              <p:nvPr/>
            </p:nvSpPr>
            <p:spPr bwMode="auto">
              <a:xfrm>
                <a:off x="2132013" y="6051550"/>
                <a:ext cx="92075" cy="106363"/>
              </a:xfrm>
              <a:custGeom>
                <a:avLst/>
                <a:gdLst>
                  <a:gd name="T0" fmla="*/ 2147483646 w 40"/>
                  <a:gd name="T1" fmla="*/ 2147483646 h 46"/>
                  <a:gd name="T2" fmla="*/ 2147483646 w 40"/>
                  <a:gd name="T3" fmla="*/ 2147483646 h 46"/>
                  <a:gd name="T4" fmla="*/ 2147483646 w 40"/>
                  <a:gd name="T5" fmla="*/ 2147483646 h 46"/>
                  <a:gd name="T6" fmla="*/ 2147483646 w 40"/>
                  <a:gd name="T7" fmla="*/ 2147483646 h 46"/>
                  <a:gd name="T8" fmla="*/ 2147483646 w 40"/>
                  <a:gd name="T9" fmla="*/ 2147483646 h 46"/>
                  <a:gd name="T10" fmla="*/ 2147483646 w 40"/>
                  <a:gd name="T11" fmla="*/ 2147483646 h 46"/>
                  <a:gd name="T12" fmla="*/ 2147483646 w 40"/>
                  <a:gd name="T13" fmla="*/ 2147483646 h 46"/>
                  <a:gd name="T14" fmla="*/ 2147483646 w 40"/>
                  <a:gd name="T15" fmla="*/ 2147483646 h 46"/>
                  <a:gd name="T16" fmla="*/ 2147483646 w 40"/>
                  <a:gd name="T17" fmla="*/ 0 h 46"/>
                  <a:gd name="T18" fmla="*/ 2147483646 w 40"/>
                  <a:gd name="T19" fmla="*/ 2147483646 h 46"/>
                  <a:gd name="T20" fmla="*/ 2147483646 w 40"/>
                  <a:gd name="T21" fmla="*/ 2147483646 h 46"/>
                  <a:gd name="T22" fmla="*/ 2147483646 w 40"/>
                  <a:gd name="T23" fmla="*/ 2147483646 h 46"/>
                  <a:gd name="T24" fmla="*/ 2147483646 w 40"/>
                  <a:gd name="T25" fmla="*/ 2147483646 h 46"/>
                  <a:gd name="T26" fmla="*/ 2147483646 w 40"/>
                  <a:gd name="T27" fmla="*/ 2147483646 h 46"/>
                  <a:gd name="T28" fmla="*/ 2147483646 w 40"/>
                  <a:gd name="T29" fmla="*/ 2147483646 h 46"/>
                  <a:gd name="T30" fmla="*/ 2147483646 w 40"/>
                  <a:gd name="T31" fmla="*/ 2147483646 h 46"/>
                  <a:gd name="T32" fmla="*/ 2147483646 w 40"/>
                  <a:gd name="T33" fmla="*/ 2147483646 h 46"/>
                  <a:gd name="T34" fmla="*/ 0 w 40"/>
                  <a:gd name="T35" fmla="*/ 2147483646 h 46"/>
                  <a:gd name="T36" fmla="*/ 2147483646 w 40"/>
                  <a:gd name="T37" fmla="*/ 2147483646 h 4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0" h="46">
                    <a:moveTo>
                      <a:pt x="5" y="35"/>
                    </a:move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6" y="35"/>
                      <a:pt x="30" y="30"/>
                      <a:pt x="30" y="25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3"/>
                      <a:pt x="32" y="0"/>
                      <a:pt x="35" y="0"/>
                    </a:cubicBezTo>
                    <a:cubicBezTo>
                      <a:pt x="38" y="0"/>
                      <a:pt x="40" y="3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9"/>
                      <a:pt x="33" y="46"/>
                      <a:pt x="25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2" y="45"/>
                      <a:pt x="0" y="43"/>
                      <a:pt x="0" y="40"/>
                    </a:cubicBezTo>
                    <a:cubicBezTo>
                      <a:pt x="0" y="38"/>
                      <a:pt x="2" y="35"/>
                      <a:pt x="5" y="3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824767" y="2680509"/>
              <a:ext cx="1325997" cy="1325998"/>
              <a:chOff x="2278698" y="3741657"/>
              <a:chExt cx="1500029" cy="1500029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2278698" y="3741657"/>
                <a:ext cx="1500029" cy="1500029"/>
              </a:xfrm>
              <a:prstGeom prst="ellipse">
                <a:avLst/>
              </a:prstGeom>
              <a:solidFill>
                <a:srgbClr val="FFE6EB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48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4" name="Freeform 179"/>
              <p:cNvSpPr/>
              <p:nvPr/>
            </p:nvSpPr>
            <p:spPr bwMode="auto">
              <a:xfrm>
                <a:off x="2933381" y="4405447"/>
                <a:ext cx="151750" cy="151749"/>
              </a:xfrm>
              <a:custGeom>
                <a:avLst/>
                <a:gdLst>
                  <a:gd name="T0" fmla="*/ 2147483646 w 54"/>
                  <a:gd name="T1" fmla="*/ 2147483646 h 54"/>
                  <a:gd name="T2" fmla="*/ 2147483646 w 54"/>
                  <a:gd name="T3" fmla="*/ 2147483646 h 54"/>
                  <a:gd name="T4" fmla="*/ 2147483646 w 54"/>
                  <a:gd name="T5" fmla="*/ 2147483646 h 54"/>
                  <a:gd name="T6" fmla="*/ 2147483646 w 54"/>
                  <a:gd name="T7" fmla="*/ 2147483646 h 54"/>
                  <a:gd name="T8" fmla="*/ 2147483646 w 54"/>
                  <a:gd name="T9" fmla="*/ 2147483646 h 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4" h="54">
                    <a:moveTo>
                      <a:pt x="50" y="32"/>
                    </a:moveTo>
                    <a:cubicBezTo>
                      <a:pt x="54" y="15"/>
                      <a:pt x="39" y="0"/>
                      <a:pt x="22" y="4"/>
                    </a:cubicBezTo>
                    <a:cubicBezTo>
                      <a:pt x="13" y="6"/>
                      <a:pt x="6" y="13"/>
                      <a:pt x="4" y="22"/>
                    </a:cubicBezTo>
                    <a:cubicBezTo>
                      <a:pt x="0" y="39"/>
                      <a:pt x="15" y="54"/>
                      <a:pt x="32" y="50"/>
                    </a:cubicBezTo>
                    <a:cubicBezTo>
                      <a:pt x="41" y="48"/>
                      <a:pt x="48" y="41"/>
                      <a:pt x="50" y="32"/>
                    </a:cubicBezTo>
                    <a:close/>
                  </a:path>
                </a:pathLst>
              </a:custGeom>
              <a:noFill/>
              <a:ln w="17463" cap="rnd">
                <a:solidFill>
                  <a:schemeClr val="bg1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307993" y="2710885"/>
              <a:ext cx="1325997" cy="1325998"/>
              <a:chOff x="6207761" y="3741657"/>
              <a:chExt cx="1500029" cy="1500029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6207761" y="3741657"/>
                <a:ext cx="1500029" cy="1500029"/>
              </a:xfrm>
              <a:prstGeom prst="ellipse">
                <a:avLst/>
              </a:prstGeom>
              <a:solidFill>
                <a:srgbClr val="FFE6EB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6652054" y="4156692"/>
                <a:ext cx="647335" cy="647336"/>
                <a:chOff x="1830388" y="2073275"/>
                <a:chExt cx="534987" cy="534988"/>
              </a:xfrm>
            </p:grpSpPr>
            <p:sp>
              <p:nvSpPr>
                <p:cNvPr id="35" name="Freeform 24"/>
                <p:cNvSpPr/>
                <p:nvPr/>
              </p:nvSpPr>
              <p:spPr bwMode="auto">
                <a:xfrm>
                  <a:off x="2000250" y="2119313"/>
                  <a:ext cx="365125" cy="109537"/>
                </a:xfrm>
                <a:custGeom>
                  <a:avLst/>
                  <a:gdLst>
                    <a:gd name="T0" fmla="*/ 2147483646 w 158"/>
                    <a:gd name="T1" fmla="*/ 2147483646 h 48"/>
                    <a:gd name="T2" fmla="*/ 2147483646 w 158"/>
                    <a:gd name="T3" fmla="*/ 2147483646 h 48"/>
                    <a:gd name="T4" fmla="*/ 0 w 158"/>
                    <a:gd name="T5" fmla="*/ 2147483646 h 48"/>
                    <a:gd name="T6" fmla="*/ 0 w 158"/>
                    <a:gd name="T7" fmla="*/ 2147483646 h 48"/>
                    <a:gd name="T8" fmla="*/ 2147483646 w 158"/>
                    <a:gd name="T9" fmla="*/ 0 h 48"/>
                    <a:gd name="T10" fmla="*/ 2147483646 w 158"/>
                    <a:gd name="T11" fmla="*/ 0 h 48"/>
                    <a:gd name="T12" fmla="*/ 2147483646 w 158"/>
                    <a:gd name="T13" fmla="*/ 2147483646 h 48"/>
                    <a:gd name="T14" fmla="*/ 2147483646 w 158"/>
                    <a:gd name="T15" fmla="*/ 2147483646 h 48"/>
                    <a:gd name="T16" fmla="*/ 2147483646 w 158"/>
                    <a:gd name="T17" fmla="*/ 2147483646 h 48"/>
                    <a:gd name="T18" fmla="*/ 2147483646 w 158"/>
                    <a:gd name="T19" fmla="*/ 2147483646 h 48"/>
                    <a:gd name="T20" fmla="*/ 2147483646 w 158"/>
                    <a:gd name="T21" fmla="*/ 2147483646 h 4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8" h="48">
                      <a:moveTo>
                        <a:pt x="130" y="48"/>
                      </a:move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4" y="48"/>
                        <a:pt x="0" y="44"/>
                        <a:pt x="0" y="4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30" y="0"/>
                        <a:pt x="130" y="0"/>
                        <a:pt x="130" y="0"/>
                      </a:cubicBezTo>
                      <a:cubicBezTo>
                        <a:pt x="132" y="0"/>
                        <a:pt x="134" y="1"/>
                        <a:pt x="135" y="2"/>
                      </a:cubicBezTo>
                      <a:cubicBezTo>
                        <a:pt x="154" y="18"/>
                        <a:pt x="154" y="18"/>
                        <a:pt x="154" y="18"/>
                      </a:cubicBezTo>
                      <a:cubicBezTo>
                        <a:pt x="158" y="21"/>
                        <a:pt x="158" y="27"/>
                        <a:pt x="154" y="30"/>
                      </a:cubicBezTo>
                      <a:cubicBezTo>
                        <a:pt x="135" y="46"/>
                        <a:pt x="135" y="46"/>
                        <a:pt x="135" y="46"/>
                      </a:cubicBezTo>
                      <a:cubicBezTo>
                        <a:pt x="134" y="47"/>
                        <a:pt x="132" y="48"/>
                        <a:pt x="130" y="48"/>
                      </a:cubicBezTo>
                      <a:close/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微软雅黑 Light" panose="020B0502040204020203" pitchFamily="34" charset="-122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36" name="Freeform 25"/>
                <p:cNvSpPr/>
                <p:nvPr/>
              </p:nvSpPr>
              <p:spPr bwMode="auto">
                <a:xfrm>
                  <a:off x="1830388" y="2266950"/>
                  <a:ext cx="355600" cy="109538"/>
                </a:xfrm>
                <a:custGeom>
                  <a:avLst/>
                  <a:gdLst>
                    <a:gd name="T0" fmla="*/ 2147483646 w 154"/>
                    <a:gd name="T1" fmla="*/ 0 h 48"/>
                    <a:gd name="T2" fmla="*/ 2147483646 w 154"/>
                    <a:gd name="T3" fmla="*/ 0 h 48"/>
                    <a:gd name="T4" fmla="*/ 2147483646 w 154"/>
                    <a:gd name="T5" fmla="*/ 2147483646 h 48"/>
                    <a:gd name="T6" fmla="*/ 2147483646 w 154"/>
                    <a:gd name="T7" fmla="*/ 2147483646 h 48"/>
                    <a:gd name="T8" fmla="*/ 2147483646 w 154"/>
                    <a:gd name="T9" fmla="*/ 2147483646 h 48"/>
                    <a:gd name="T10" fmla="*/ 2147483646 w 154"/>
                    <a:gd name="T11" fmla="*/ 2147483646 h 48"/>
                    <a:gd name="T12" fmla="*/ 2147483646 w 154"/>
                    <a:gd name="T13" fmla="*/ 2147483646 h 48"/>
                    <a:gd name="T14" fmla="*/ 2147483646 w 154"/>
                    <a:gd name="T15" fmla="*/ 2147483646 h 48"/>
                    <a:gd name="T16" fmla="*/ 2147483646 w 154"/>
                    <a:gd name="T17" fmla="*/ 2147483646 h 48"/>
                    <a:gd name="T18" fmla="*/ 2147483646 w 154"/>
                    <a:gd name="T19" fmla="*/ 2147483646 h 48"/>
                    <a:gd name="T20" fmla="*/ 2147483646 w 154"/>
                    <a:gd name="T21" fmla="*/ 0 h 4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4" h="48">
                      <a:moveTo>
                        <a:pt x="27" y="0"/>
                      </a:moveTo>
                      <a:cubicBezTo>
                        <a:pt x="144" y="0"/>
                        <a:pt x="144" y="0"/>
                        <a:pt x="144" y="0"/>
                      </a:cubicBezTo>
                      <a:cubicBezTo>
                        <a:pt x="150" y="0"/>
                        <a:pt x="154" y="6"/>
                        <a:pt x="154" y="12"/>
                      </a:cubicBezTo>
                      <a:cubicBezTo>
                        <a:pt x="154" y="36"/>
                        <a:pt x="154" y="36"/>
                        <a:pt x="154" y="36"/>
                      </a:cubicBezTo>
                      <a:cubicBezTo>
                        <a:pt x="154" y="42"/>
                        <a:pt x="150" y="48"/>
                        <a:pt x="144" y="48"/>
                      </a:cubicBezTo>
                      <a:cubicBezTo>
                        <a:pt x="27" y="48"/>
                        <a:pt x="27" y="48"/>
                        <a:pt x="27" y="48"/>
                      </a:cubicBezTo>
                      <a:cubicBezTo>
                        <a:pt x="25" y="48"/>
                        <a:pt x="22" y="47"/>
                        <a:pt x="20" y="45"/>
                      </a:cubicBezTo>
                      <a:cubicBezTo>
                        <a:pt x="5" y="32"/>
                        <a:pt x="5" y="32"/>
                        <a:pt x="5" y="32"/>
                      </a:cubicBezTo>
                      <a:cubicBezTo>
                        <a:pt x="0" y="28"/>
                        <a:pt x="0" y="20"/>
                        <a:pt x="5" y="16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2" y="1"/>
                        <a:pt x="25" y="0"/>
                        <a:pt x="27" y="0"/>
                      </a:cubicBezTo>
                      <a:close/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微软雅黑 Light" panose="020B0502040204020203" pitchFamily="34" charset="-122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37" name="Line 26"/>
                <p:cNvSpPr>
                  <a:spLocks noChangeShapeType="1"/>
                </p:cNvSpPr>
                <p:nvPr/>
              </p:nvSpPr>
              <p:spPr bwMode="auto">
                <a:xfrm>
                  <a:off x="2093913" y="2376488"/>
                  <a:ext cx="0" cy="222250"/>
                </a:xfrm>
                <a:prstGeom prst="line">
                  <a:avLst/>
                </a:prstGeom>
                <a:noFill/>
                <a:ln w="17463" cap="rnd">
                  <a:solidFill>
                    <a:schemeClr val="bg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微软雅黑 Light" panose="020B0502040204020203" pitchFamily="34" charset="-122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38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2093913" y="2228850"/>
                  <a:ext cx="0" cy="38100"/>
                </a:xfrm>
                <a:prstGeom prst="line">
                  <a:avLst/>
                </a:prstGeom>
                <a:noFill/>
                <a:ln w="17463" cap="rnd">
                  <a:solidFill>
                    <a:schemeClr val="bg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微软雅黑 Light" panose="020B0502040204020203" pitchFamily="34" charset="-122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39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093913" y="2073275"/>
                  <a:ext cx="0" cy="46038"/>
                </a:xfrm>
                <a:prstGeom prst="line">
                  <a:avLst/>
                </a:prstGeom>
                <a:noFill/>
                <a:ln w="17463" cap="rnd">
                  <a:solidFill>
                    <a:schemeClr val="bg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微软雅黑 Light" panose="020B0502040204020203" pitchFamily="34" charset="-122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40" name="Line 29"/>
                <p:cNvSpPr>
                  <a:spLocks noChangeShapeType="1"/>
                </p:cNvSpPr>
                <p:nvPr/>
              </p:nvSpPr>
              <p:spPr bwMode="auto">
                <a:xfrm>
                  <a:off x="2020888" y="2608263"/>
                  <a:ext cx="149225" cy="0"/>
                </a:xfrm>
                <a:prstGeom prst="line">
                  <a:avLst/>
                </a:prstGeom>
                <a:noFill/>
                <a:ln w="17463" cap="rnd">
                  <a:solidFill>
                    <a:schemeClr val="bg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微软雅黑 Light" panose="020B0502040204020203" pitchFamily="34" charset="-122"/>
                    <a:sym typeface="Century Gothic" panose="020B0502020202020204" pitchFamily="34" charset="0"/>
                  </a:endParaRPr>
                </a:p>
              </p:txBody>
            </p:sp>
          </p:grpSp>
        </p:grpSp>
        <p:sp>
          <p:nvSpPr>
            <p:cNvPr id="26" name="椭圆 25"/>
            <p:cNvSpPr/>
            <p:nvPr/>
          </p:nvSpPr>
          <p:spPr>
            <a:xfrm>
              <a:off x="8057664" y="2714772"/>
              <a:ext cx="1325997" cy="1325998"/>
            </a:xfrm>
            <a:prstGeom prst="ellipse">
              <a:avLst/>
            </a:prstGeom>
            <a:solidFill>
              <a:srgbClr val="D3EFFA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250723" y="603688"/>
            <a:ext cx="3504430" cy="526415"/>
            <a:chOff x="250723" y="603688"/>
            <a:chExt cx="3504430" cy="526415"/>
          </a:xfrm>
        </p:grpSpPr>
        <p:sp>
          <p:nvSpPr>
            <p:cNvPr id="98" name="TextBox 7"/>
            <p:cNvSpPr txBox="1"/>
            <p:nvPr/>
          </p:nvSpPr>
          <p:spPr>
            <a:xfrm>
              <a:off x="1116093" y="603688"/>
              <a:ext cx="2639060" cy="526415"/>
            </a:xfrm>
            <a:prstGeom prst="rect">
              <a:avLst/>
            </a:prstGeom>
            <a:noFill/>
          </p:spPr>
          <p:txBody>
            <a:bodyPr wrap="none" lIns="65023" tIns="32511" rIns="65023" bIns="32511" rtlCol="0">
              <a:spAutoFit/>
            </a:bodyPr>
            <a:lstStyle/>
            <a:p>
              <a:pPr marL="0" lvl="1"/>
              <a:r>
                <a: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Century Gothic" panose="020B0502020202020204" pitchFamily="34" charset="0"/>
                </a:rPr>
                <a:t>游戏人物形象</a:t>
              </a:r>
              <a:r>
                <a:rPr lang="en-US" altLang="zh-CN" sz="30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Century Gothic" panose="020B0502020202020204" pitchFamily="34" charset="0"/>
                </a:rPr>
                <a:t>1</a:t>
              </a:r>
              <a:endPara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  <p:cxnSp>
          <p:nvCxnSpPr>
            <p:cNvPr id="99" name="直接连接符 98"/>
            <p:cNvCxnSpPr/>
            <p:nvPr/>
          </p:nvCxnSpPr>
          <p:spPr>
            <a:xfrm>
              <a:off x="250723" y="720584"/>
              <a:ext cx="5604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ec76791b18eda79292ff847f88cb09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2865" y="2259330"/>
            <a:ext cx="1786890" cy="2528570"/>
          </a:xfrm>
          <a:prstGeom prst="rect">
            <a:avLst/>
          </a:prstGeom>
        </p:spPr>
      </p:pic>
      <p:pic>
        <p:nvPicPr>
          <p:cNvPr id="3" name="图片 2" descr="51f9114dc075f6b43217b01606f92ec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695" y="2880360"/>
            <a:ext cx="2162810" cy="3060065"/>
          </a:xfrm>
          <a:prstGeom prst="rect">
            <a:avLst/>
          </a:prstGeom>
        </p:spPr>
      </p:pic>
      <p:pic>
        <p:nvPicPr>
          <p:cNvPr id="4" name="图片 3" descr="学习（女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540" y="2263140"/>
            <a:ext cx="1708785" cy="2414270"/>
          </a:xfrm>
          <a:prstGeom prst="rect">
            <a:avLst/>
          </a:prstGeom>
        </p:spPr>
      </p:pic>
      <p:pic>
        <p:nvPicPr>
          <p:cNvPr id="5" name="图片 4" descr="学习（男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105" y="3253740"/>
            <a:ext cx="2667000" cy="21710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32735" y="1894840"/>
            <a:ext cx="30918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男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女 正常（初始）游戏形象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72910" y="5572125"/>
            <a:ext cx="3126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学习任务中任务形象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155699" y="1418590"/>
            <a:ext cx="9880600" cy="4768850"/>
          </a:xfrm>
          <a:prstGeom prst="rect">
            <a:avLst/>
          </a:prstGeom>
          <a:solidFill>
            <a:schemeClr val="bg1"/>
          </a:solidFill>
          <a:ln w="76200">
            <a:solidFill>
              <a:srgbClr val="FFE6EB"/>
            </a:solidFill>
          </a:ln>
          <a:effectLst>
            <a:outerShdw blurRad="152400" dist="38100" dir="5400000" sx="101000" sy="101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10" name="38"/>
          <p:cNvSpPr/>
          <p:nvPr/>
        </p:nvSpPr>
        <p:spPr>
          <a:xfrm>
            <a:off x="3646959" y="2737586"/>
            <a:ext cx="4804051" cy="3203116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514949" y="3005749"/>
            <a:ext cx="9143049" cy="1775200"/>
            <a:chOff x="1524474" y="2480028"/>
            <a:chExt cx="9143049" cy="1775200"/>
          </a:xfrm>
        </p:grpSpPr>
        <p:grpSp>
          <p:nvGrpSpPr>
            <p:cNvPr id="12" name="组合 44"/>
            <p:cNvGrpSpPr/>
            <p:nvPr/>
          </p:nvGrpSpPr>
          <p:grpSpPr bwMode="auto">
            <a:xfrm>
              <a:off x="1524474" y="2499786"/>
              <a:ext cx="9143049" cy="1731978"/>
              <a:chOff x="1278168" y="2752056"/>
              <a:chExt cx="9402532" cy="1781844"/>
            </a:xfrm>
          </p:grpSpPr>
          <p:sp>
            <p:nvSpPr>
              <p:cNvPr id="79" name="椭圆 28"/>
              <p:cNvSpPr/>
              <p:nvPr/>
            </p:nvSpPr>
            <p:spPr>
              <a:xfrm>
                <a:off x="2406852" y="3641390"/>
                <a:ext cx="1785894" cy="892510"/>
              </a:xfrm>
              <a:custGeom>
                <a:avLst/>
                <a:gdLst>
                  <a:gd name="connsiteX0" fmla="*/ 0 w 2307304"/>
                  <a:gd name="connsiteY0" fmla="*/ 1153652 h 2307304"/>
                  <a:gd name="connsiteX1" fmla="*/ 1153652 w 2307304"/>
                  <a:gd name="connsiteY1" fmla="*/ 0 h 2307304"/>
                  <a:gd name="connsiteX2" fmla="*/ 2307304 w 2307304"/>
                  <a:gd name="connsiteY2" fmla="*/ 1153652 h 2307304"/>
                  <a:gd name="connsiteX3" fmla="*/ 1153652 w 2307304"/>
                  <a:gd name="connsiteY3" fmla="*/ 2307304 h 2307304"/>
                  <a:gd name="connsiteX4" fmla="*/ 0 w 2307304"/>
                  <a:gd name="connsiteY4" fmla="*/ 1153652 h 2307304"/>
                  <a:gd name="connsiteX0-1" fmla="*/ 2307304 w 2398744"/>
                  <a:gd name="connsiteY0-2" fmla="*/ 1153652 h 2307304"/>
                  <a:gd name="connsiteX1-3" fmla="*/ 1153652 w 2398744"/>
                  <a:gd name="connsiteY1-4" fmla="*/ 2307304 h 2307304"/>
                  <a:gd name="connsiteX2-5" fmla="*/ 0 w 2398744"/>
                  <a:gd name="connsiteY2-6" fmla="*/ 1153652 h 2307304"/>
                  <a:gd name="connsiteX3-7" fmla="*/ 1153652 w 2398744"/>
                  <a:gd name="connsiteY3-8" fmla="*/ 0 h 2307304"/>
                  <a:gd name="connsiteX4-9" fmla="*/ 2398744 w 2398744"/>
                  <a:gd name="connsiteY4-10" fmla="*/ 1245092 h 2307304"/>
                  <a:gd name="connsiteX0-11" fmla="*/ 2307304 w 2307304"/>
                  <a:gd name="connsiteY0-12" fmla="*/ 1153652 h 2307304"/>
                  <a:gd name="connsiteX1-13" fmla="*/ 1153652 w 2307304"/>
                  <a:gd name="connsiteY1-14" fmla="*/ 2307304 h 2307304"/>
                  <a:gd name="connsiteX2-15" fmla="*/ 0 w 2307304"/>
                  <a:gd name="connsiteY2-16" fmla="*/ 1153652 h 2307304"/>
                  <a:gd name="connsiteX3-17" fmla="*/ 1153652 w 2307304"/>
                  <a:gd name="connsiteY3-18" fmla="*/ 0 h 2307304"/>
                  <a:gd name="connsiteX0-19" fmla="*/ 2307304 w 2307304"/>
                  <a:gd name="connsiteY0-20" fmla="*/ 0 h 1153652"/>
                  <a:gd name="connsiteX1-21" fmla="*/ 1153652 w 2307304"/>
                  <a:gd name="connsiteY1-22" fmla="*/ 1153652 h 1153652"/>
                  <a:gd name="connsiteX2-23" fmla="*/ 0 w 2307304"/>
                  <a:gd name="connsiteY2-24" fmla="*/ 0 h 11536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307304" h="1153652">
                    <a:moveTo>
                      <a:pt x="2307304" y="0"/>
                    </a:moveTo>
                    <a:cubicBezTo>
                      <a:pt x="2307304" y="637144"/>
                      <a:pt x="1790796" y="1153652"/>
                      <a:pt x="1153652" y="1153652"/>
                    </a:cubicBezTo>
                    <a:cubicBezTo>
                      <a:pt x="516508" y="1153652"/>
                      <a:pt x="0" y="63714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80" name="椭圆 28"/>
              <p:cNvSpPr/>
              <p:nvPr/>
            </p:nvSpPr>
            <p:spPr>
              <a:xfrm flipV="1">
                <a:off x="4191159" y="2752056"/>
                <a:ext cx="1785894" cy="892510"/>
              </a:xfrm>
              <a:custGeom>
                <a:avLst/>
                <a:gdLst>
                  <a:gd name="connsiteX0" fmla="*/ 0 w 2307304"/>
                  <a:gd name="connsiteY0" fmla="*/ 1153652 h 2307304"/>
                  <a:gd name="connsiteX1" fmla="*/ 1153652 w 2307304"/>
                  <a:gd name="connsiteY1" fmla="*/ 0 h 2307304"/>
                  <a:gd name="connsiteX2" fmla="*/ 2307304 w 2307304"/>
                  <a:gd name="connsiteY2" fmla="*/ 1153652 h 2307304"/>
                  <a:gd name="connsiteX3" fmla="*/ 1153652 w 2307304"/>
                  <a:gd name="connsiteY3" fmla="*/ 2307304 h 2307304"/>
                  <a:gd name="connsiteX4" fmla="*/ 0 w 2307304"/>
                  <a:gd name="connsiteY4" fmla="*/ 1153652 h 2307304"/>
                  <a:gd name="connsiteX0-1" fmla="*/ 2307304 w 2398744"/>
                  <a:gd name="connsiteY0-2" fmla="*/ 1153652 h 2307304"/>
                  <a:gd name="connsiteX1-3" fmla="*/ 1153652 w 2398744"/>
                  <a:gd name="connsiteY1-4" fmla="*/ 2307304 h 2307304"/>
                  <a:gd name="connsiteX2-5" fmla="*/ 0 w 2398744"/>
                  <a:gd name="connsiteY2-6" fmla="*/ 1153652 h 2307304"/>
                  <a:gd name="connsiteX3-7" fmla="*/ 1153652 w 2398744"/>
                  <a:gd name="connsiteY3-8" fmla="*/ 0 h 2307304"/>
                  <a:gd name="connsiteX4-9" fmla="*/ 2398744 w 2398744"/>
                  <a:gd name="connsiteY4-10" fmla="*/ 1245092 h 2307304"/>
                  <a:gd name="connsiteX0-11" fmla="*/ 2307304 w 2307304"/>
                  <a:gd name="connsiteY0-12" fmla="*/ 1153652 h 2307304"/>
                  <a:gd name="connsiteX1-13" fmla="*/ 1153652 w 2307304"/>
                  <a:gd name="connsiteY1-14" fmla="*/ 2307304 h 2307304"/>
                  <a:gd name="connsiteX2-15" fmla="*/ 0 w 2307304"/>
                  <a:gd name="connsiteY2-16" fmla="*/ 1153652 h 2307304"/>
                  <a:gd name="connsiteX3-17" fmla="*/ 1153652 w 2307304"/>
                  <a:gd name="connsiteY3-18" fmla="*/ 0 h 2307304"/>
                  <a:gd name="connsiteX0-19" fmla="*/ 2307304 w 2307304"/>
                  <a:gd name="connsiteY0-20" fmla="*/ 0 h 1153652"/>
                  <a:gd name="connsiteX1-21" fmla="*/ 1153652 w 2307304"/>
                  <a:gd name="connsiteY1-22" fmla="*/ 1153652 h 1153652"/>
                  <a:gd name="connsiteX2-23" fmla="*/ 0 w 2307304"/>
                  <a:gd name="connsiteY2-24" fmla="*/ 0 h 11536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307304" h="1153652">
                    <a:moveTo>
                      <a:pt x="2307304" y="0"/>
                    </a:moveTo>
                    <a:cubicBezTo>
                      <a:pt x="2307304" y="637144"/>
                      <a:pt x="1790796" y="1153652"/>
                      <a:pt x="1153652" y="1153652"/>
                    </a:cubicBezTo>
                    <a:cubicBezTo>
                      <a:pt x="516508" y="1153652"/>
                      <a:pt x="0" y="63714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81" name="椭圆 28"/>
              <p:cNvSpPr/>
              <p:nvPr/>
            </p:nvSpPr>
            <p:spPr>
              <a:xfrm>
                <a:off x="5978640" y="3641390"/>
                <a:ext cx="1785894" cy="892510"/>
              </a:xfrm>
              <a:custGeom>
                <a:avLst/>
                <a:gdLst>
                  <a:gd name="connsiteX0" fmla="*/ 0 w 2307304"/>
                  <a:gd name="connsiteY0" fmla="*/ 1153652 h 2307304"/>
                  <a:gd name="connsiteX1" fmla="*/ 1153652 w 2307304"/>
                  <a:gd name="connsiteY1" fmla="*/ 0 h 2307304"/>
                  <a:gd name="connsiteX2" fmla="*/ 2307304 w 2307304"/>
                  <a:gd name="connsiteY2" fmla="*/ 1153652 h 2307304"/>
                  <a:gd name="connsiteX3" fmla="*/ 1153652 w 2307304"/>
                  <a:gd name="connsiteY3" fmla="*/ 2307304 h 2307304"/>
                  <a:gd name="connsiteX4" fmla="*/ 0 w 2307304"/>
                  <a:gd name="connsiteY4" fmla="*/ 1153652 h 2307304"/>
                  <a:gd name="connsiteX0-1" fmla="*/ 2307304 w 2398744"/>
                  <a:gd name="connsiteY0-2" fmla="*/ 1153652 h 2307304"/>
                  <a:gd name="connsiteX1-3" fmla="*/ 1153652 w 2398744"/>
                  <a:gd name="connsiteY1-4" fmla="*/ 2307304 h 2307304"/>
                  <a:gd name="connsiteX2-5" fmla="*/ 0 w 2398744"/>
                  <a:gd name="connsiteY2-6" fmla="*/ 1153652 h 2307304"/>
                  <a:gd name="connsiteX3-7" fmla="*/ 1153652 w 2398744"/>
                  <a:gd name="connsiteY3-8" fmla="*/ 0 h 2307304"/>
                  <a:gd name="connsiteX4-9" fmla="*/ 2398744 w 2398744"/>
                  <a:gd name="connsiteY4-10" fmla="*/ 1245092 h 2307304"/>
                  <a:gd name="connsiteX0-11" fmla="*/ 2307304 w 2307304"/>
                  <a:gd name="connsiteY0-12" fmla="*/ 1153652 h 2307304"/>
                  <a:gd name="connsiteX1-13" fmla="*/ 1153652 w 2307304"/>
                  <a:gd name="connsiteY1-14" fmla="*/ 2307304 h 2307304"/>
                  <a:gd name="connsiteX2-15" fmla="*/ 0 w 2307304"/>
                  <a:gd name="connsiteY2-16" fmla="*/ 1153652 h 2307304"/>
                  <a:gd name="connsiteX3-17" fmla="*/ 1153652 w 2307304"/>
                  <a:gd name="connsiteY3-18" fmla="*/ 0 h 2307304"/>
                  <a:gd name="connsiteX0-19" fmla="*/ 2307304 w 2307304"/>
                  <a:gd name="connsiteY0-20" fmla="*/ 0 h 1153652"/>
                  <a:gd name="connsiteX1-21" fmla="*/ 1153652 w 2307304"/>
                  <a:gd name="connsiteY1-22" fmla="*/ 1153652 h 1153652"/>
                  <a:gd name="connsiteX2-23" fmla="*/ 0 w 2307304"/>
                  <a:gd name="connsiteY2-24" fmla="*/ 0 h 11536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307304" h="1153652">
                    <a:moveTo>
                      <a:pt x="2307304" y="0"/>
                    </a:moveTo>
                    <a:cubicBezTo>
                      <a:pt x="2307304" y="637144"/>
                      <a:pt x="1790796" y="1153652"/>
                      <a:pt x="1153652" y="1153652"/>
                    </a:cubicBezTo>
                    <a:cubicBezTo>
                      <a:pt x="516508" y="1153652"/>
                      <a:pt x="0" y="63714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82" name="椭圆 28"/>
              <p:cNvSpPr/>
              <p:nvPr/>
            </p:nvSpPr>
            <p:spPr>
              <a:xfrm flipV="1">
                <a:off x="7764534" y="2752056"/>
                <a:ext cx="1785893" cy="892510"/>
              </a:xfrm>
              <a:custGeom>
                <a:avLst/>
                <a:gdLst>
                  <a:gd name="connsiteX0" fmla="*/ 0 w 2307304"/>
                  <a:gd name="connsiteY0" fmla="*/ 1153652 h 2307304"/>
                  <a:gd name="connsiteX1" fmla="*/ 1153652 w 2307304"/>
                  <a:gd name="connsiteY1" fmla="*/ 0 h 2307304"/>
                  <a:gd name="connsiteX2" fmla="*/ 2307304 w 2307304"/>
                  <a:gd name="connsiteY2" fmla="*/ 1153652 h 2307304"/>
                  <a:gd name="connsiteX3" fmla="*/ 1153652 w 2307304"/>
                  <a:gd name="connsiteY3" fmla="*/ 2307304 h 2307304"/>
                  <a:gd name="connsiteX4" fmla="*/ 0 w 2307304"/>
                  <a:gd name="connsiteY4" fmla="*/ 1153652 h 2307304"/>
                  <a:gd name="connsiteX0-1" fmla="*/ 2307304 w 2398744"/>
                  <a:gd name="connsiteY0-2" fmla="*/ 1153652 h 2307304"/>
                  <a:gd name="connsiteX1-3" fmla="*/ 1153652 w 2398744"/>
                  <a:gd name="connsiteY1-4" fmla="*/ 2307304 h 2307304"/>
                  <a:gd name="connsiteX2-5" fmla="*/ 0 w 2398744"/>
                  <a:gd name="connsiteY2-6" fmla="*/ 1153652 h 2307304"/>
                  <a:gd name="connsiteX3-7" fmla="*/ 1153652 w 2398744"/>
                  <a:gd name="connsiteY3-8" fmla="*/ 0 h 2307304"/>
                  <a:gd name="connsiteX4-9" fmla="*/ 2398744 w 2398744"/>
                  <a:gd name="connsiteY4-10" fmla="*/ 1245092 h 2307304"/>
                  <a:gd name="connsiteX0-11" fmla="*/ 2307304 w 2307304"/>
                  <a:gd name="connsiteY0-12" fmla="*/ 1153652 h 2307304"/>
                  <a:gd name="connsiteX1-13" fmla="*/ 1153652 w 2307304"/>
                  <a:gd name="connsiteY1-14" fmla="*/ 2307304 h 2307304"/>
                  <a:gd name="connsiteX2-15" fmla="*/ 0 w 2307304"/>
                  <a:gd name="connsiteY2-16" fmla="*/ 1153652 h 2307304"/>
                  <a:gd name="connsiteX3-17" fmla="*/ 1153652 w 2307304"/>
                  <a:gd name="connsiteY3-18" fmla="*/ 0 h 2307304"/>
                  <a:gd name="connsiteX0-19" fmla="*/ 2307304 w 2307304"/>
                  <a:gd name="connsiteY0-20" fmla="*/ 0 h 1153652"/>
                  <a:gd name="connsiteX1-21" fmla="*/ 1153652 w 2307304"/>
                  <a:gd name="connsiteY1-22" fmla="*/ 1153652 h 1153652"/>
                  <a:gd name="connsiteX2-23" fmla="*/ 0 w 2307304"/>
                  <a:gd name="connsiteY2-24" fmla="*/ 0 h 11536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307304" h="1153652">
                    <a:moveTo>
                      <a:pt x="2307304" y="0"/>
                    </a:moveTo>
                    <a:cubicBezTo>
                      <a:pt x="2307304" y="637144"/>
                      <a:pt x="1790796" y="1153652"/>
                      <a:pt x="1153652" y="1153652"/>
                    </a:cubicBezTo>
                    <a:cubicBezTo>
                      <a:pt x="516508" y="1153652"/>
                      <a:pt x="0" y="63714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cxnSp>
            <p:nvCxnSpPr>
              <p:cNvPr id="83" name="直接连接符 82"/>
              <p:cNvCxnSpPr/>
              <p:nvPr/>
            </p:nvCxnSpPr>
            <p:spPr>
              <a:xfrm>
                <a:off x="9552016" y="3641390"/>
                <a:ext cx="1128684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1278168" y="3642979"/>
                <a:ext cx="1128684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2579097" y="2489907"/>
              <a:ext cx="1765321" cy="1765321"/>
              <a:chOff x="2389188" y="2700655"/>
              <a:chExt cx="1815465" cy="1815465"/>
            </a:xfrm>
          </p:grpSpPr>
          <p:sp>
            <p:nvSpPr>
              <p:cNvPr id="77" name="矩形 76"/>
              <p:cNvSpPr/>
              <p:nvPr/>
            </p:nvSpPr>
            <p:spPr>
              <a:xfrm rot="16200000">
                <a:off x="2389188" y="2700655"/>
                <a:ext cx="1815465" cy="18154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78" name="空心弧 77"/>
              <p:cNvSpPr/>
              <p:nvPr/>
            </p:nvSpPr>
            <p:spPr>
              <a:xfrm rot="19800000">
                <a:off x="2398394" y="2704383"/>
                <a:ext cx="1797050" cy="1797050"/>
              </a:xfrm>
              <a:prstGeom prst="blockArc">
                <a:avLst>
                  <a:gd name="adj1" fmla="val 10782304"/>
                  <a:gd name="adj2" fmla="val 12569082"/>
                  <a:gd name="adj3" fmla="val 2151"/>
                </a:avLst>
              </a:prstGeom>
              <a:solidFill>
                <a:schemeClr val="bg1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4333261" y="2480028"/>
              <a:ext cx="1765321" cy="1765322"/>
              <a:chOff x="4166508" y="2732405"/>
              <a:chExt cx="1815465" cy="1815465"/>
            </a:xfrm>
          </p:grpSpPr>
          <p:sp>
            <p:nvSpPr>
              <p:cNvPr id="75" name="矩形 74"/>
              <p:cNvSpPr/>
              <p:nvPr/>
            </p:nvSpPr>
            <p:spPr>
              <a:xfrm rot="16200000">
                <a:off x="4166508" y="2732405"/>
                <a:ext cx="1815465" cy="18154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76" name="空心弧 75"/>
              <p:cNvSpPr/>
              <p:nvPr/>
            </p:nvSpPr>
            <p:spPr>
              <a:xfrm>
                <a:off x="4178300" y="2746375"/>
                <a:ext cx="1797050" cy="1797050"/>
              </a:xfrm>
              <a:prstGeom prst="blockArc">
                <a:avLst>
                  <a:gd name="adj1" fmla="val 10861918"/>
                  <a:gd name="adj2" fmla="val 12575204"/>
                  <a:gd name="adj3" fmla="val 2129"/>
                </a:avLst>
              </a:prstGeom>
              <a:solidFill>
                <a:schemeClr val="bg1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6092140" y="2487437"/>
              <a:ext cx="1765321" cy="1765322"/>
              <a:chOff x="5975350" y="2740024"/>
              <a:chExt cx="1815465" cy="1815465"/>
            </a:xfrm>
          </p:grpSpPr>
          <p:sp>
            <p:nvSpPr>
              <p:cNvPr id="73" name="矩形 72"/>
              <p:cNvSpPr/>
              <p:nvPr/>
            </p:nvSpPr>
            <p:spPr>
              <a:xfrm rot="14400000">
                <a:off x="5975350" y="2740024"/>
                <a:ext cx="1815465" cy="18154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74" name="空心弧 73"/>
              <p:cNvSpPr/>
              <p:nvPr/>
            </p:nvSpPr>
            <p:spPr>
              <a:xfrm rot="19800000">
                <a:off x="5983288" y="2751138"/>
                <a:ext cx="1797050" cy="1797050"/>
              </a:xfrm>
              <a:prstGeom prst="blockArc">
                <a:avLst>
                  <a:gd name="adj1" fmla="val 10800000"/>
                  <a:gd name="adj2" fmla="val 12569082"/>
                  <a:gd name="adj3" fmla="val 2151"/>
                </a:avLst>
              </a:prstGeom>
              <a:solidFill>
                <a:schemeClr val="bg1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7821956" y="2486203"/>
              <a:ext cx="1765321" cy="1765322"/>
              <a:chOff x="7754303" y="2738755"/>
              <a:chExt cx="1815465" cy="1815465"/>
            </a:xfrm>
          </p:grpSpPr>
          <p:sp>
            <p:nvSpPr>
              <p:cNvPr id="71" name="矩形 70"/>
              <p:cNvSpPr/>
              <p:nvPr/>
            </p:nvSpPr>
            <p:spPr>
              <a:xfrm rot="10800000">
                <a:off x="7754303" y="2738755"/>
                <a:ext cx="1815465" cy="18154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72" name="空心弧 71"/>
              <p:cNvSpPr/>
              <p:nvPr/>
            </p:nvSpPr>
            <p:spPr>
              <a:xfrm>
                <a:off x="7759700" y="2746375"/>
                <a:ext cx="1797050" cy="1797050"/>
              </a:xfrm>
              <a:prstGeom prst="blockArc">
                <a:avLst>
                  <a:gd name="adj1" fmla="val 10861918"/>
                  <a:gd name="adj2" fmla="val 12575204"/>
                  <a:gd name="adj3" fmla="val 2129"/>
                </a:avLst>
              </a:prstGeom>
              <a:solidFill>
                <a:schemeClr val="bg1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4582256" y="2705474"/>
              <a:ext cx="1325997" cy="1325998"/>
            </a:xfrm>
            <a:prstGeom prst="ellipse">
              <a:avLst/>
            </a:prstGeom>
            <a:solidFill>
              <a:srgbClr val="D3EFFA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975175" y="3114563"/>
              <a:ext cx="586496" cy="533178"/>
              <a:chOff x="1725613" y="5659438"/>
              <a:chExt cx="498475" cy="498475"/>
            </a:xfrm>
            <a:solidFill>
              <a:srgbClr val="BBE1EA"/>
            </a:solidFill>
          </p:grpSpPr>
          <p:sp>
            <p:nvSpPr>
              <p:cNvPr id="45" name="Freeform 564"/>
              <p:cNvSpPr/>
              <p:nvPr/>
            </p:nvSpPr>
            <p:spPr bwMode="auto">
              <a:xfrm>
                <a:off x="2132013" y="5659438"/>
                <a:ext cx="92075" cy="104775"/>
              </a:xfrm>
              <a:custGeom>
                <a:avLst/>
                <a:gdLst>
                  <a:gd name="T0" fmla="*/ 2147483646 w 40"/>
                  <a:gd name="T1" fmla="*/ 2147483646 h 45"/>
                  <a:gd name="T2" fmla="*/ 2147483646 w 40"/>
                  <a:gd name="T3" fmla="*/ 2147483646 h 45"/>
                  <a:gd name="T4" fmla="*/ 2147483646 w 40"/>
                  <a:gd name="T5" fmla="*/ 2147483646 h 45"/>
                  <a:gd name="T6" fmla="*/ 2147483646 w 40"/>
                  <a:gd name="T7" fmla="*/ 2147483646 h 45"/>
                  <a:gd name="T8" fmla="*/ 2147483646 w 40"/>
                  <a:gd name="T9" fmla="*/ 2147483646 h 45"/>
                  <a:gd name="T10" fmla="*/ 2147483646 w 40"/>
                  <a:gd name="T11" fmla="*/ 2147483646 h 45"/>
                  <a:gd name="T12" fmla="*/ 2147483646 w 40"/>
                  <a:gd name="T13" fmla="*/ 2147483646 h 45"/>
                  <a:gd name="T14" fmla="*/ 2147483646 w 40"/>
                  <a:gd name="T15" fmla="*/ 2147483646 h 45"/>
                  <a:gd name="T16" fmla="*/ 2147483646 w 40"/>
                  <a:gd name="T17" fmla="*/ 2147483646 h 45"/>
                  <a:gd name="T18" fmla="*/ 2147483646 w 40"/>
                  <a:gd name="T19" fmla="*/ 2147483646 h 45"/>
                  <a:gd name="T20" fmla="*/ 0 w 40"/>
                  <a:gd name="T21" fmla="*/ 2147483646 h 45"/>
                  <a:gd name="T22" fmla="*/ 2147483646 w 40"/>
                  <a:gd name="T23" fmla="*/ 0 h 45"/>
                  <a:gd name="T24" fmla="*/ 2147483646 w 40"/>
                  <a:gd name="T25" fmla="*/ 0 h 45"/>
                  <a:gd name="T26" fmla="*/ 2147483646 w 40"/>
                  <a:gd name="T27" fmla="*/ 0 h 45"/>
                  <a:gd name="T28" fmla="*/ 2147483646 w 40"/>
                  <a:gd name="T29" fmla="*/ 0 h 45"/>
                  <a:gd name="T30" fmla="*/ 2147483646 w 40"/>
                  <a:gd name="T31" fmla="*/ 0 h 45"/>
                  <a:gd name="T32" fmla="*/ 2147483646 w 40"/>
                  <a:gd name="T33" fmla="*/ 0 h 45"/>
                  <a:gd name="T34" fmla="*/ 2147483646 w 40"/>
                  <a:gd name="T35" fmla="*/ 2147483646 h 45"/>
                  <a:gd name="T36" fmla="*/ 2147483646 w 40"/>
                  <a:gd name="T37" fmla="*/ 2147483646 h 45"/>
                  <a:gd name="T38" fmla="*/ 2147483646 w 40"/>
                  <a:gd name="T39" fmla="*/ 2147483646 h 4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0" h="45">
                    <a:moveTo>
                      <a:pt x="40" y="40"/>
                    </a:moveTo>
                    <a:cubicBezTo>
                      <a:pt x="40" y="43"/>
                      <a:pt x="38" y="45"/>
                      <a:pt x="35" y="45"/>
                    </a:cubicBezTo>
                    <a:cubicBezTo>
                      <a:pt x="32" y="45"/>
                      <a:pt x="30" y="43"/>
                      <a:pt x="30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0" y="14"/>
                      <a:pt x="25" y="10"/>
                      <a:pt x="20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3" y="0"/>
                      <a:pt x="40" y="6"/>
                      <a:pt x="40" y="15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6" name="Rectangle 565"/>
              <p:cNvSpPr>
                <a:spLocks noChangeArrowheads="1"/>
              </p:cNvSpPr>
              <p:nvPr/>
            </p:nvSpPr>
            <p:spPr bwMode="auto">
              <a:xfrm>
                <a:off x="2132013" y="5764213"/>
                <a:ext cx="22225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7" name="Rectangle 566"/>
              <p:cNvSpPr>
                <a:spLocks noChangeArrowheads="1"/>
              </p:cNvSpPr>
              <p:nvPr/>
            </p:nvSpPr>
            <p:spPr bwMode="auto">
              <a:xfrm>
                <a:off x="2097088" y="5764213"/>
                <a:ext cx="11112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8" name="Rectangle 567"/>
              <p:cNvSpPr>
                <a:spLocks noChangeArrowheads="1"/>
              </p:cNvSpPr>
              <p:nvPr/>
            </p:nvSpPr>
            <p:spPr bwMode="auto">
              <a:xfrm>
                <a:off x="2051050" y="5764213"/>
                <a:ext cx="11113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49" name="Rectangle 568"/>
              <p:cNvSpPr>
                <a:spLocks noChangeArrowheads="1"/>
              </p:cNvSpPr>
              <p:nvPr/>
            </p:nvSpPr>
            <p:spPr bwMode="auto">
              <a:xfrm>
                <a:off x="2001838" y="5764213"/>
                <a:ext cx="25400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50" name="Rectangle 569"/>
              <p:cNvSpPr>
                <a:spLocks noChangeArrowheads="1"/>
              </p:cNvSpPr>
              <p:nvPr/>
            </p:nvSpPr>
            <p:spPr bwMode="auto">
              <a:xfrm>
                <a:off x="1920875" y="5764213"/>
                <a:ext cx="38100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51" name="Rectangle 570"/>
              <p:cNvSpPr>
                <a:spLocks noChangeArrowheads="1"/>
              </p:cNvSpPr>
              <p:nvPr/>
            </p:nvSpPr>
            <p:spPr bwMode="auto">
              <a:xfrm>
                <a:off x="1885950" y="5764213"/>
                <a:ext cx="12700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52" name="Rectangle 571"/>
              <p:cNvSpPr>
                <a:spLocks noChangeArrowheads="1"/>
              </p:cNvSpPr>
              <p:nvPr/>
            </p:nvSpPr>
            <p:spPr bwMode="auto">
              <a:xfrm>
                <a:off x="1839913" y="5764213"/>
                <a:ext cx="12700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53" name="Freeform 572"/>
              <p:cNvSpPr/>
              <p:nvPr/>
            </p:nvSpPr>
            <p:spPr bwMode="auto">
              <a:xfrm>
                <a:off x="1725613" y="5659438"/>
                <a:ext cx="92075" cy="104775"/>
              </a:xfrm>
              <a:custGeom>
                <a:avLst/>
                <a:gdLst>
                  <a:gd name="T0" fmla="*/ 2147483646 w 40"/>
                  <a:gd name="T1" fmla="*/ 2147483646 h 45"/>
                  <a:gd name="T2" fmla="*/ 2147483646 w 40"/>
                  <a:gd name="T3" fmla="*/ 2147483646 h 45"/>
                  <a:gd name="T4" fmla="*/ 2147483646 w 40"/>
                  <a:gd name="T5" fmla="*/ 2147483646 h 45"/>
                  <a:gd name="T6" fmla="*/ 2147483646 w 40"/>
                  <a:gd name="T7" fmla="*/ 2147483646 h 45"/>
                  <a:gd name="T8" fmla="*/ 2147483646 w 40"/>
                  <a:gd name="T9" fmla="*/ 2147483646 h 45"/>
                  <a:gd name="T10" fmla="*/ 2147483646 w 40"/>
                  <a:gd name="T11" fmla="*/ 2147483646 h 45"/>
                  <a:gd name="T12" fmla="*/ 2147483646 w 40"/>
                  <a:gd name="T13" fmla="*/ 2147483646 h 45"/>
                  <a:gd name="T14" fmla="*/ 2147483646 w 40"/>
                  <a:gd name="T15" fmla="*/ 2147483646 h 45"/>
                  <a:gd name="T16" fmla="*/ 2147483646 w 40"/>
                  <a:gd name="T17" fmla="*/ 2147483646 h 45"/>
                  <a:gd name="T18" fmla="*/ 0 w 40"/>
                  <a:gd name="T19" fmla="*/ 2147483646 h 45"/>
                  <a:gd name="T20" fmla="*/ 0 w 40"/>
                  <a:gd name="T21" fmla="*/ 2147483646 h 45"/>
                  <a:gd name="T22" fmla="*/ 0 w 40"/>
                  <a:gd name="T23" fmla="*/ 2147483646 h 45"/>
                  <a:gd name="T24" fmla="*/ 2147483646 w 40"/>
                  <a:gd name="T25" fmla="*/ 0 h 45"/>
                  <a:gd name="T26" fmla="*/ 2147483646 w 40"/>
                  <a:gd name="T27" fmla="*/ 0 h 45"/>
                  <a:gd name="T28" fmla="*/ 2147483646 w 40"/>
                  <a:gd name="T29" fmla="*/ 0 h 45"/>
                  <a:gd name="T30" fmla="*/ 2147483646 w 40"/>
                  <a:gd name="T31" fmla="*/ 0 h 45"/>
                  <a:gd name="T32" fmla="*/ 2147483646 w 40"/>
                  <a:gd name="T33" fmla="*/ 0 h 45"/>
                  <a:gd name="T34" fmla="*/ 2147483646 w 40"/>
                  <a:gd name="T35" fmla="*/ 0 h 45"/>
                  <a:gd name="T36" fmla="*/ 2147483646 w 40"/>
                  <a:gd name="T37" fmla="*/ 2147483646 h 45"/>
                  <a:gd name="T38" fmla="*/ 2147483646 w 40"/>
                  <a:gd name="T39" fmla="*/ 2147483646 h 4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0" h="45">
                    <a:moveTo>
                      <a:pt x="35" y="10"/>
                    </a:moveTo>
                    <a:cubicBezTo>
                      <a:pt x="35" y="10"/>
                      <a:pt x="35" y="10"/>
                      <a:pt x="35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5" y="10"/>
                      <a:pt x="10" y="14"/>
                      <a:pt x="10" y="2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3"/>
                      <a:pt x="8" y="45"/>
                      <a:pt x="5" y="45"/>
                    </a:cubicBezTo>
                    <a:cubicBezTo>
                      <a:pt x="2" y="45"/>
                      <a:pt x="0" y="43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8" y="0"/>
                      <a:pt x="40" y="2"/>
                      <a:pt x="40" y="5"/>
                    </a:cubicBezTo>
                    <a:cubicBezTo>
                      <a:pt x="40" y="7"/>
                      <a:pt x="38" y="10"/>
                      <a:pt x="35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54" name="Rectangle 573"/>
              <p:cNvSpPr>
                <a:spLocks noChangeArrowheads="1"/>
              </p:cNvSpPr>
              <p:nvPr/>
            </p:nvSpPr>
            <p:spPr bwMode="auto">
              <a:xfrm>
                <a:off x="1793875" y="5764213"/>
                <a:ext cx="23813" cy="173037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55" name="Rectangle 574"/>
              <p:cNvSpPr>
                <a:spLocks noChangeArrowheads="1"/>
              </p:cNvSpPr>
              <p:nvPr/>
            </p:nvSpPr>
            <p:spPr bwMode="auto">
              <a:xfrm>
                <a:off x="1793875" y="5937250"/>
                <a:ext cx="23813" cy="1143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56" name="Freeform 575"/>
              <p:cNvSpPr/>
              <p:nvPr/>
            </p:nvSpPr>
            <p:spPr bwMode="auto">
              <a:xfrm>
                <a:off x="1725613" y="6051550"/>
                <a:ext cx="92075" cy="106363"/>
              </a:xfrm>
              <a:custGeom>
                <a:avLst/>
                <a:gdLst>
                  <a:gd name="T0" fmla="*/ 0 w 40"/>
                  <a:gd name="T1" fmla="*/ 2147483646 h 46"/>
                  <a:gd name="T2" fmla="*/ 2147483646 w 40"/>
                  <a:gd name="T3" fmla="*/ 0 h 46"/>
                  <a:gd name="T4" fmla="*/ 2147483646 w 40"/>
                  <a:gd name="T5" fmla="*/ 2147483646 h 46"/>
                  <a:gd name="T6" fmla="*/ 2147483646 w 40"/>
                  <a:gd name="T7" fmla="*/ 2147483646 h 46"/>
                  <a:gd name="T8" fmla="*/ 2147483646 w 40"/>
                  <a:gd name="T9" fmla="*/ 2147483646 h 46"/>
                  <a:gd name="T10" fmla="*/ 2147483646 w 40"/>
                  <a:gd name="T11" fmla="*/ 2147483646 h 46"/>
                  <a:gd name="T12" fmla="*/ 2147483646 w 40"/>
                  <a:gd name="T13" fmla="*/ 2147483646 h 46"/>
                  <a:gd name="T14" fmla="*/ 2147483646 w 40"/>
                  <a:gd name="T15" fmla="*/ 2147483646 h 46"/>
                  <a:gd name="T16" fmla="*/ 2147483646 w 40"/>
                  <a:gd name="T17" fmla="*/ 2147483646 h 46"/>
                  <a:gd name="T18" fmla="*/ 2147483646 w 40"/>
                  <a:gd name="T19" fmla="*/ 2147483646 h 46"/>
                  <a:gd name="T20" fmla="*/ 2147483646 w 40"/>
                  <a:gd name="T21" fmla="*/ 2147483646 h 46"/>
                  <a:gd name="T22" fmla="*/ 2147483646 w 40"/>
                  <a:gd name="T23" fmla="*/ 2147483646 h 46"/>
                  <a:gd name="T24" fmla="*/ 2147483646 w 40"/>
                  <a:gd name="T25" fmla="*/ 2147483646 h 46"/>
                  <a:gd name="T26" fmla="*/ 2147483646 w 40"/>
                  <a:gd name="T27" fmla="*/ 2147483646 h 46"/>
                  <a:gd name="T28" fmla="*/ 2147483646 w 40"/>
                  <a:gd name="T29" fmla="*/ 2147483646 h 46"/>
                  <a:gd name="T30" fmla="*/ 2147483646 w 40"/>
                  <a:gd name="T31" fmla="*/ 2147483646 h 46"/>
                  <a:gd name="T32" fmla="*/ 0 w 40"/>
                  <a:gd name="T33" fmla="*/ 2147483646 h 46"/>
                  <a:gd name="T34" fmla="*/ 0 w 40"/>
                  <a:gd name="T35" fmla="*/ 2147483646 h 46"/>
                  <a:gd name="T36" fmla="*/ 0 w 40"/>
                  <a:gd name="T37" fmla="*/ 2147483646 h 4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0" h="46">
                    <a:moveTo>
                      <a:pt x="0" y="5"/>
                    </a:move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5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31"/>
                      <a:pt x="14" y="35"/>
                      <a:pt x="19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5"/>
                      <a:pt x="40" y="38"/>
                      <a:pt x="40" y="40"/>
                    </a:cubicBezTo>
                    <a:cubicBezTo>
                      <a:pt x="40" y="43"/>
                      <a:pt x="38" y="45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7" y="46"/>
                      <a:pt x="0" y="39"/>
                      <a:pt x="0" y="3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57" name="Rectangle 576"/>
              <p:cNvSpPr>
                <a:spLocks noChangeArrowheads="1"/>
              </p:cNvSpPr>
              <p:nvPr/>
            </p:nvSpPr>
            <p:spPr bwMode="auto">
              <a:xfrm>
                <a:off x="1839913" y="5937250"/>
                <a:ext cx="12700" cy="682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58" name="Rectangle 577"/>
              <p:cNvSpPr>
                <a:spLocks noChangeArrowheads="1"/>
              </p:cNvSpPr>
              <p:nvPr/>
            </p:nvSpPr>
            <p:spPr bwMode="auto">
              <a:xfrm>
                <a:off x="1839913" y="6029325"/>
                <a:ext cx="23812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59" name="Rectangle 578"/>
              <p:cNvSpPr>
                <a:spLocks noChangeArrowheads="1"/>
              </p:cNvSpPr>
              <p:nvPr/>
            </p:nvSpPr>
            <p:spPr bwMode="auto">
              <a:xfrm>
                <a:off x="1885950" y="5937250"/>
                <a:ext cx="12700" cy="682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0" name="Rectangle 579"/>
              <p:cNvSpPr>
                <a:spLocks noChangeArrowheads="1"/>
              </p:cNvSpPr>
              <p:nvPr/>
            </p:nvSpPr>
            <p:spPr bwMode="auto">
              <a:xfrm>
                <a:off x="1885950" y="6029325"/>
                <a:ext cx="23813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1" name="Rectangle 580"/>
              <p:cNvSpPr>
                <a:spLocks noChangeArrowheads="1"/>
              </p:cNvSpPr>
              <p:nvPr/>
            </p:nvSpPr>
            <p:spPr bwMode="auto">
              <a:xfrm>
                <a:off x="1920875" y="5937250"/>
                <a:ext cx="38100" cy="682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2" name="Rectangle 581"/>
              <p:cNvSpPr>
                <a:spLocks noChangeArrowheads="1"/>
              </p:cNvSpPr>
              <p:nvPr/>
            </p:nvSpPr>
            <p:spPr bwMode="auto">
              <a:xfrm>
                <a:off x="1933575" y="6029325"/>
                <a:ext cx="22225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3" name="Rectangle 582"/>
              <p:cNvSpPr>
                <a:spLocks noChangeArrowheads="1"/>
              </p:cNvSpPr>
              <p:nvPr/>
            </p:nvSpPr>
            <p:spPr bwMode="auto">
              <a:xfrm>
                <a:off x="2001838" y="5937250"/>
                <a:ext cx="25400" cy="682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4" name="Rectangle 583"/>
              <p:cNvSpPr>
                <a:spLocks noChangeArrowheads="1"/>
              </p:cNvSpPr>
              <p:nvPr/>
            </p:nvSpPr>
            <p:spPr bwMode="auto">
              <a:xfrm>
                <a:off x="1979613" y="6029325"/>
                <a:ext cx="22225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5" name="Rectangle 584"/>
              <p:cNvSpPr>
                <a:spLocks noChangeArrowheads="1"/>
              </p:cNvSpPr>
              <p:nvPr/>
            </p:nvSpPr>
            <p:spPr bwMode="auto">
              <a:xfrm>
                <a:off x="2051050" y="5937250"/>
                <a:ext cx="11113" cy="682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6" name="Rectangle 585"/>
              <p:cNvSpPr>
                <a:spLocks noChangeArrowheads="1"/>
              </p:cNvSpPr>
              <p:nvPr/>
            </p:nvSpPr>
            <p:spPr bwMode="auto">
              <a:xfrm>
                <a:off x="2038350" y="6029325"/>
                <a:ext cx="23813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7" name="Rectangle 586"/>
              <p:cNvSpPr>
                <a:spLocks noChangeArrowheads="1"/>
              </p:cNvSpPr>
              <p:nvPr/>
            </p:nvSpPr>
            <p:spPr bwMode="auto">
              <a:xfrm>
                <a:off x="2097088" y="5937250"/>
                <a:ext cx="11112" cy="682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8" name="Rectangle 587"/>
              <p:cNvSpPr>
                <a:spLocks noChangeArrowheads="1"/>
              </p:cNvSpPr>
              <p:nvPr/>
            </p:nvSpPr>
            <p:spPr bwMode="auto">
              <a:xfrm>
                <a:off x="2085975" y="6029325"/>
                <a:ext cx="22225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69" name="Rectangle 588"/>
              <p:cNvSpPr>
                <a:spLocks noChangeArrowheads="1"/>
              </p:cNvSpPr>
              <p:nvPr/>
            </p:nvSpPr>
            <p:spPr bwMode="auto">
              <a:xfrm>
                <a:off x="2132013" y="5937250"/>
                <a:ext cx="22225" cy="1143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70" name="Freeform 589"/>
              <p:cNvSpPr/>
              <p:nvPr/>
            </p:nvSpPr>
            <p:spPr bwMode="auto">
              <a:xfrm>
                <a:off x="2132013" y="6051550"/>
                <a:ext cx="92075" cy="106363"/>
              </a:xfrm>
              <a:custGeom>
                <a:avLst/>
                <a:gdLst>
                  <a:gd name="T0" fmla="*/ 2147483646 w 40"/>
                  <a:gd name="T1" fmla="*/ 2147483646 h 46"/>
                  <a:gd name="T2" fmla="*/ 2147483646 w 40"/>
                  <a:gd name="T3" fmla="*/ 2147483646 h 46"/>
                  <a:gd name="T4" fmla="*/ 2147483646 w 40"/>
                  <a:gd name="T5" fmla="*/ 2147483646 h 46"/>
                  <a:gd name="T6" fmla="*/ 2147483646 w 40"/>
                  <a:gd name="T7" fmla="*/ 2147483646 h 46"/>
                  <a:gd name="T8" fmla="*/ 2147483646 w 40"/>
                  <a:gd name="T9" fmla="*/ 2147483646 h 46"/>
                  <a:gd name="T10" fmla="*/ 2147483646 w 40"/>
                  <a:gd name="T11" fmla="*/ 2147483646 h 46"/>
                  <a:gd name="T12" fmla="*/ 2147483646 w 40"/>
                  <a:gd name="T13" fmla="*/ 2147483646 h 46"/>
                  <a:gd name="T14" fmla="*/ 2147483646 w 40"/>
                  <a:gd name="T15" fmla="*/ 2147483646 h 46"/>
                  <a:gd name="T16" fmla="*/ 2147483646 w 40"/>
                  <a:gd name="T17" fmla="*/ 0 h 46"/>
                  <a:gd name="T18" fmla="*/ 2147483646 w 40"/>
                  <a:gd name="T19" fmla="*/ 2147483646 h 46"/>
                  <a:gd name="T20" fmla="*/ 2147483646 w 40"/>
                  <a:gd name="T21" fmla="*/ 2147483646 h 46"/>
                  <a:gd name="T22" fmla="*/ 2147483646 w 40"/>
                  <a:gd name="T23" fmla="*/ 2147483646 h 46"/>
                  <a:gd name="T24" fmla="*/ 2147483646 w 40"/>
                  <a:gd name="T25" fmla="*/ 2147483646 h 46"/>
                  <a:gd name="T26" fmla="*/ 2147483646 w 40"/>
                  <a:gd name="T27" fmla="*/ 2147483646 h 46"/>
                  <a:gd name="T28" fmla="*/ 2147483646 w 40"/>
                  <a:gd name="T29" fmla="*/ 2147483646 h 46"/>
                  <a:gd name="T30" fmla="*/ 2147483646 w 40"/>
                  <a:gd name="T31" fmla="*/ 2147483646 h 46"/>
                  <a:gd name="T32" fmla="*/ 2147483646 w 40"/>
                  <a:gd name="T33" fmla="*/ 2147483646 h 46"/>
                  <a:gd name="T34" fmla="*/ 0 w 40"/>
                  <a:gd name="T35" fmla="*/ 2147483646 h 46"/>
                  <a:gd name="T36" fmla="*/ 2147483646 w 40"/>
                  <a:gd name="T37" fmla="*/ 2147483646 h 4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0" h="46">
                    <a:moveTo>
                      <a:pt x="5" y="35"/>
                    </a:move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6" y="35"/>
                      <a:pt x="30" y="30"/>
                      <a:pt x="30" y="25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3"/>
                      <a:pt x="32" y="0"/>
                      <a:pt x="35" y="0"/>
                    </a:cubicBezTo>
                    <a:cubicBezTo>
                      <a:pt x="38" y="0"/>
                      <a:pt x="40" y="3"/>
                      <a:pt x="40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9"/>
                      <a:pt x="33" y="46"/>
                      <a:pt x="25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2" y="45"/>
                      <a:pt x="0" y="43"/>
                      <a:pt x="0" y="40"/>
                    </a:cubicBezTo>
                    <a:cubicBezTo>
                      <a:pt x="0" y="38"/>
                      <a:pt x="2" y="35"/>
                      <a:pt x="5" y="3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  <p:sp>
          <p:nvSpPr>
            <p:cNvPr id="41" name="椭圆 40"/>
            <p:cNvSpPr/>
            <p:nvPr/>
          </p:nvSpPr>
          <p:spPr>
            <a:xfrm>
              <a:off x="2824767" y="2680509"/>
              <a:ext cx="1325997" cy="1325998"/>
            </a:xfrm>
            <a:prstGeom prst="ellipse">
              <a:avLst/>
            </a:prstGeom>
            <a:solidFill>
              <a:srgbClr val="FFE6E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4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307993" y="2710885"/>
              <a:ext cx="1325997" cy="1325998"/>
              <a:chOff x="6207761" y="3741657"/>
              <a:chExt cx="1500029" cy="1500029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6207761" y="3741657"/>
                <a:ext cx="1500029" cy="1500029"/>
              </a:xfrm>
              <a:prstGeom prst="ellipse">
                <a:avLst/>
              </a:prstGeom>
              <a:solidFill>
                <a:srgbClr val="FFE6EB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6652054" y="4156692"/>
                <a:ext cx="647335" cy="647336"/>
                <a:chOff x="1830388" y="2073275"/>
                <a:chExt cx="534987" cy="534988"/>
              </a:xfrm>
            </p:grpSpPr>
            <p:sp>
              <p:nvSpPr>
                <p:cNvPr id="35" name="Freeform 24"/>
                <p:cNvSpPr/>
                <p:nvPr/>
              </p:nvSpPr>
              <p:spPr bwMode="auto">
                <a:xfrm>
                  <a:off x="2000250" y="2119313"/>
                  <a:ext cx="365125" cy="109537"/>
                </a:xfrm>
                <a:custGeom>
                  <a:avLst/>
                  <a:gdLst>
                    <a:gd name="T0" fmla="*/ 2147483646 w 158"/>
                    <a:gd name="T1" fmla="*/ 2147483646 h 48"/>
                    <a:gd name="T2" fmla="*/ 2147483646 w 158"/>
                    <a:gd name="T3" fmla="*/ 2147483646 h 48"/>
                    <a:gd name="T4" fmla="*/ 0 w 158"/>
                    <a:gd name="T5" fmla="*/ 2147483646 h 48"/>
                    <a:gd name="T6" fmla="*/ 0 w 158"/>
                    <a:gd name="T7" fmla="*/ 2147483646 h 48"/>
                    <a:gd name="T8" fmla="*/ 2147483646 w 158"/>
                    <a:gd name="T9" fmla="*/ 0 h 48"/>
                    <a:gd name="T10" fmla="*/ 2147483646 w 158"/>
                    <a:gd name="T11" fmla="*/ 0 h 48"/>
                    <a:gd name="T12" fmla="*/ 2147483646 w 158"/>
                    <a:gd name="T13" fmla="*/ 2147483646 h 48"/>
                    <a:gd name="T14" fmla="*/ 2147483646 w 158"/>
                    <a:gd name="T15" fmla="*/ 2147483646 h 48"/>
                    <a:gd name="T16" fmla="*/ 2147483646 w 158"/>
                    <a:gd name="T17" fmla="*/ 2147483646 h 48"/>
                    <a:gd name="T18" fmla="*/ 2147483646 w 158"/>
                    <a:gd name="T19" fmla="*/ 2147483646 h 48"/>
                    <a:gd name="T20" fmla="*/ 2147483646 w 158"/>
                    <a:gd name="T21" fmla="*/ 2147483646 h 4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8" h="48">
                      <a:moveTo>
                        <a:pt x="130" y="48"/>
                      </a:move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4" y="48"/>
                        <a:pt x="0" y="44"/>
                        <a:pt x="0" y="4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30" y="0"/>
                        <a:pt x="130" y="0"/>
                        <a:pt x="130" y="0"/>
                      </a:cubicBezTo>
                      <a:cubicBezTo>
                        <a:pt x="132" y="0"/>
                        <a:pt x="134" y="1"/>
                        <a:pt x="135" y="2"/>
                      </a:cubicBezTo>
                      <a:cubicBezTo>
                        <a:pt x="154" y="18"/>
                        <a:pt x="154" y="18"/>
                        <a:pt x="154" y="18"/>
                      </a:cubicBezTo>
                      <a:cubicBezTo>
                        <a:pt x="158" y="21"/>
                        <a:pt x="158" y="27"/>
                        <a:pt x="154" y="30"/>
                      </a:cubicBezTo>
                      <a:cubicBezTo>
                        <a:pt x="135" y="46"/>
                        <a:pt x="135" y="46"/>
                        <a:pt x="135" y="46"/>
                      </a:cubicBezTo>
                      <a:cubicBezTo>
                        <a:pt x="134" y="47"/>
                        <a:pt x="132" y="48"/>
                        <a:pt x="130" y="48"/>
                      </a:cubicBezTo>
                      <a:close/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微软雅黑 Light" panose="020B0502040204020203" pitchFamily="34" charset="-122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36" name="Freeform 25"/>
                <p:cNvSpPr/>
                <p:nvPr/>
              </p:nvSpPr>
              <p:spPr bwMode="auto">
                <a:xfrm>
                  <a:off x="1830388" y="2266950"/>
                  <a:ext cx="355600" cy="109538"/>
                </a:xfrm>
                <a:custGeom>
                  <a:avLst/>
                  <a:gdLst>
                    <a:gd name="T0" fmla="*/ 2147483646 w 154"/>
                    <a:gd name="T1" fmla="*/ 0 h 48"/>
                    <a:gd name="T2" fmla="*/ 2147483646 w 154"/>
                    <a:gd name="T3" fmla="*/ 0 h 48"/>
                    <a:gd name="T4" fmla="*/ 2147483646 w 154"/>
                    <a:gd name="T5" fmla="*/ 2147483646 h 48"/>
                    <a:gd name="T6" fmla="*/ 2147483646 w 154"/>
                    <a:gd name="T7" fmla="*/ 2147483646 h 48"/>
                    <a:gd name="T8" fmla="*/ 2147483646 w 154"/>
                    <a:gd name="T9" fmla="*/ 2147483646 h 48"/>
                    <a:gd name="T10" fmla="*/ 2147483646 w 154"/>
                    <a:gd name="T11" fmla="*/ 2147483646 h 48"/>
                    <a:gd name="T12" fmla="*/ 2147483646 w 154"/>
                    <a:gd name="T13" fmla="*/ 2147483646 h 48"/>
                    <a:gd name="T14" fmla="*/ 2147483646 w 154"/>
                    <a:gd name="T15" fmla="*/ 2147483646 h 48"/>
                    <a:gd name="T16" fmla="*/ 2147483646 w 154"/>
                    <a:gd name="T17" fmla="*/ 2147483646 h 48"/>
                    <a:gd name="T18" fmla="*/ 2147483646 w 154"/>
                    <a:gd name="T19" fmla="*/ 2147483646 h 48"/>
                    <a:gd name="T20" fmla="*/ 2147483646 w 154"/>
                    <a:gd name="T21" fmla="*/ 0 h 4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4" h="48">
                      <a:moveTo>
                        <a:pt x="27" y="0"/>
                      </a:moveTo>
                      <a:cubicBezTo>
                        <a:pt x="144" y="0"/>
                        <a:pt x="144" y="0"/>
                        <a:pt x="144" y="0"/>
                      </a:cubicBezTo>
                      <a:cubicBezTo>
                        <a:pt x="150" y="0"/>
                        <a:pt x="154" y="6"/>
                        <a:pt x="154" y="12"/>
                      </a:cubicBezTo>
                      <a:cubicBezTo>
                        <a:pt x="154" y="36"/>
                        <a:pt x="154" y="36"/>
                        <a:pt x="154" y="36"/>
                      </a:cubicBezTo>
                      <a:cubicBezTo>
                        <a:pt x="154" y="42"/>
                        <a:pt x="150" y="48"/>
                        <a:pt x="144" y="48"/>
                      </a:cubicBezTo>
                      <a:cubicBezTo>
                        <a:pt x="27" y="48"/>
                        <a:pt x="27" y="48"/>
                        <a:pt x="27" y="48"/>
                      </a:cubicBezTo>
                      <a:cubicBezTo>
                        <a:pt x="25" y="48"/>
                        <a:pt x="22" y="47"/>
                        <a:pt x="20" y="45"/>
                      </a:cubicBezTo>
                      <a:cubicBezTo>
                        <a:pt x="5" y="32"/>
                        <a:pt x="5" y="32"/>
                        <a:pt x="5" y="32"/>
                      </a:cubicBezTo>
                      <a:cubicBezTo>
                        <a:pt x="0" y="28"/>
                        <a:pt x="0" y="20"/>
                        <a:pt x="5" y="16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2" y="1"/>
                        <a:pt x="25" y="0"/>
                        <a:pt x="27" y="0"/>
                      </a:cubicBezTo>
                      <a:close/>
                    </a:path>
                  </a:pathLst>
                </a:custGeom>
                <a:noFill/>
                <a:ln w="17463" cap="rnd">
                  <a:solidFill>
                    <a:schemeClr val="bg1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微软雅黑 Light" panose="020B0502040204020203" pitchFamily="34" charset="-122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37" name="Line 26"/>
                <p:cNvSpPr>
                  <a:spLocks noChangeShapeType="1"/>
                </p:cNvSpPr>
                <p:nvPr/>
              </p:nvSpPr>
              <p:spPr bwMode="auto">
                <a:xfrm>
                  <a:off x="2093913" y="2376488"/>
                  <a:ext cx="0" cy="222250"/>
                </a:xfrm>
                <a:prstGeom prst="line">
                  <a:avLst/>
                </a:prstGeom>
                <a:noFill/>
                <a:ln w="17463" cap="rnd">
                  <a:solidFill>
                    <a:schemeClr val="bg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微软雅黑 Light" panose="020B0502040204020203" pitchFamily="34" charset="-122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38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2093913" y="2228850"/>
                  <a:ext cx="0" cy="38100"/>
                </a:xfrm>
                <a:prstGeom prst="line">
                  <a:avLst/>
                </a:prstGeom>
                <a:noFill/>
                <a:ln w="17463" cap="rnd">
                  <a:solidFill>
                    <a:schemeClr val="bg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微软雅黑 Light" panose="020B0502040204020203" pitchFamily="34" charset="-122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39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093913" y="2073275"/>
                  <a:ext cx="0" cy="46038"/>
                </a:xfrm>
                <a:prstGeom prst="line">
                  <a:avLst/>
                </a:prstGeom>
                <a:noFill/>
                <a:ln w="17463" cap="rnd">
                  <a:solidFill>
                    <a:schemeClr val="bg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微软雅黑 Light" panose="020B0502040204020203" pitchFamily="34" charset="-122"/>
                    <a:sym typeface="Century Gothic" panose="020B0502020202020204" pitchFamily="34" charset="0"/>
                  </a:endParaRPr>
                </a:p>
              </p:txBody>
            </p:sp>
            <p:sp>
              <p:nvSpPr>
                <p:cNvPr id="40" name="Line 29"/>
                <p:cNvSpPr>
                  <a:spLocks noChangeShapeType="1"/>
                </p:cNvSpPr>
                <p:nvPr/>
              </p:nvSpPr>
              <p:spPr bwMode="auto">
                <a:xfrm>
                  <a:off x="2020888" y="2608263"/>
                  <a:ext cx="149225" cy="0"/>
                </a:xfrm>
                <a:prstGeom prst="line">
                  <a:avLst/>
                </a:prstGeom>
                <a:noFill/>
                <a:ln w="17463" cap="rnd">
                  <a:solidFill>
                    <a:schemeClr val="bg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  <a:ea typeface="微软雅黑 Light" panose="020B0502040204020203" pitchFamily="34" charset="-122"/>
                    <a:sym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25" name="组合 24"/>
            <p:cNvGrpSpPr/>
            <p:nvPr/>
          </p:nvGrpSpPr>
          <p:grpSpPr>
            <a:xfrm>
              <a:off x="8057664" y="2714772"/>
              <a:ext cx="1325997" cy="1325998"/>
              <a:chOff x="8179277" y="3748642"/>
              <a:chExt cx="1500028" cy="1500029"/>
            </a:xfrm>
            <a:solidFill>
              <a:srgbClr val="262626"/>
            </a:solidFill>
          </p:grpSpPr>
          <p:sp>
            <p:nvSpPr>
              <p:cNvPr id="26" name="椭圆 25"/>
              <p:cNvSpPr/>
              <p:nvPr/>
            </p:nvSpPr>
            <p:spPr>
              <a:xfrm>
                <a:off x="8179277" y="3748642"/>
                <a:ext cx="1500028" cy="1500029"/>
              </a:xfrm>
              <a:prstGeom prst="ellipse">
                <a:avLst/>
              </a:prstGeom>
              <a:solidFill>
                <a:srgbClr val="D3EFFA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  <p:sp>
            <p:nvSpPr>
              <p:cNvPr id="29" name="Freeform 194"/>
              <p:cNvSpPr/>
              <p:nvPr/>
            </p:nvSpPr>
            <p:spPr bwMode="auto">
              <a:xfrm>
                <a:off x="9073278" y="4305695"/>
                <a:ext cx="96043" cy="101283"/>
              </a:xfrm>
              <a:custGeom>
                <a:avLst/>
                <a:gdLst>
                  <a:gd name="T0" fmla="*/ 2147483646 w 38"/>
                  <a:gd name="T1" fmla="*/ 2147483646 h 40"/>
                  <a:gd name="T2" fmla="*/ 0 w 38"/>
                  <a:gd name="T3" fmla="*/ 0 h 4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8" h="40">
                    <a:moveTo>
                      <a:pt x="38" y="40"/>
                    </a:moveTo>
                    <a:cubicBezTo>
                      <a:pt x="38" y="19"/>
                      <a:pt x="23" y="0"/>
                      <a:pt x="0" y="0"/>
                    </a:cubicBezTo>
                  </a:path>
                </a:pathLst>
              </a:custGeom>
              <a:solidFill>
                <a:srgbClr val="BBE1EA"/>
              </a:solidFill>
              <a:ln w="17463" cap="rnd">
                <a:solidFill>
                  <a:schemeClr val="bg1"/>
                </a:solidFill>
                <a:prstDash val="solid"/>
                <a:miter lim="800000"/>
              </a:ln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97" name="组合 96"/>
          <p:cNvGrpSpPr/>
          <p:nvPr/>
        </p:nvGrpSpPr>
        <p:grpSpPr>
          <a:xfrm>
            <a:off x="250723" y="603688"/>
            <a:ext cx="3493000" cy="526415"/>
            <a:chOff x="250723" y="603688"/>
            <a:chExt cx="3493000" cy="526415"/>
          </a:xfrm>
        </p:grpSpPr>
        <p:sp>
          <p:nvSpPr>
            <p:cNvPr id="98" name="TextBox 7"/>
            <p:cNvSpPr txBox="1"/>
            <p:nvPr/>
          </p:nvSpPr>
          <p:spPr>
            <a:xfrm>
              <a:off x="1116093" y="603688"/>
              <a:ext cx="2627630" cy="526415"/>
            </a:xfrm>
            <a:prstGeom prst="rect">
              <a:avLst/>
            </a:prstGeom>
            <a:noFill/>
          </p:spPr>
          <p:txBody>
            <a:bodyPr wrap="none" lIns="65023" tIns="32511" rIns="65023" bIns="32511" rtlCol="0">
              <a:spAutoFit/>
            </a:bodyPr>
            <a:lstStyle/>
            <a:p>
              <a:pPr marL="0" lvl="1"/>
              <a:r>
                <a:rPr lang="zh-CN" altLang="en-US" sz="3000" dirty="0">
                  <a:latin typeface="Century Gothic" panose="020B0502020202020204" pitchFamily="34" charset="0"/>
                  <a:ea typeface="微软雅黑 Light" panose="020B0502040204020203" pitchFamily="34" charset="-122"/>
                  <a:cs typeface="+mn-ea"/>
                  <a:sym typeface="Century Gothic" panose="020B0502020202020204" pitchFamily="34" charset="0"/>
                </a:rPr>
                <a:t>游戏人物形象</a:t>
              </a:r>
              <a:r>
                <a:rPr lang="en-US" altLang="zh-CN" sz="3000" dirty="0">
                  <a:latin typeface="Century Gothic" panose="020B0502020202020204" pitchFamily="34" charset="0"/>
                  <a:ea typeface="微软雅黑 Light" panose="020B0502040204020203" pitchFamily="34" charset="-122"/>
                  <a:cs typeface="+mn-ea"/>
                  <a:sym typeface="Century Gothic" panose="020B0502020202020204" pitchFamily="34" charset="0"/>
                </a:rPr>
                <a:t>2</a:t>
              </a:r>
              <a:endParaRPr lang="en-US" altLang="zh-CN" sz="3000" dirty="0">
                <a:latin typeface="Century Gothic" panose="020B0502020202020204" pitchFamily="34" charset="0"/>
                <a:ea typeface="微软雅黑 Light" panose="020B0502040204020203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  <p:cxnSp>
          <p:nvCxnSpPr>
            <p:cNvPr id="99" name="直接连接符 98"/>
            <p:cNvCxnSpPr/>
            <p:nvPr/>
          </p:nvCxnSpPr>
          <p:spPr>
            <a:xfrm>
              <a:off x="250723" y="720584"/>
              <a:ext cx="5604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健身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5055" y="2455545"/>
            <a:ext cx="2270760" cy="1946910"/>
          </a:xfrm>
          <a:prstGeom prst="rect">
            <a:avLst/>
          </a:prstGeom>
        </p:spPr>
      </p:pic>
      <p:pic>
        <p:nvPicPr>
          <p:cNvPr id="3" name="图片 2" descr="胖（男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715" y="2455545"/>
            <a:ext cx="1807845" cy="2557780"/>
          </a:xfrm>
          <a:prstGeom prst="rect">
            <a:avLst/>
          </a:prstGeom>
        </p:spPr>
      </p:pic>
      <p:pic>
        <p:nvPicPr>
          <p:cNvPr id="4" name="图片 3" descr="胖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65" y="1729740"/>
            <a:ext cx="1529715" cy="2722880"/>
          </a:xfrm>
          <a:prstGeom prst="rect">
            <a:avLst/>
          </a:prstGeom>
        </p:spPr>
      </p:pic>
      <p:pic>
        <p:nvPicPr>
          <p:cNvPr id="5" name="图片 4" descr="睡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445" y="2862580"/>
            <a:ext cx="2645410" cy="18802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75230" y="181165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健身运动任务形象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13935" y="5378450"/>
            <a:ext cx="2564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减肥任务失败人物</a:t>
            </a:r>
            <a:r>
              <a:rPr lang="zh-CN" altLang="en-US"/>
              <a:t>形象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895590" y="227393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学习</a:t>
            </a:r>
            <a:r>
              <a:rPr lang="zh-CN" altLang="en-US">
                <a:sym typeface="+mn-ea"/>
              </a:rPr>
              <a:t>任务失败人物形象</a:t>
            </a:r>
            <a:endParaRPr lang="zh-CN" altLang="en-US"/>
          </a:p>
        </p:txBody>
      </p:sp>
    </p:spTree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E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0" y="1"/>
            <a:ext cx="12192000" cy="3439810"/>
          </a:xfrm>
          <a:prstGeom prst="rect">
            <a:avLst/>
          </a:prstGeom>
          <a:solidFill>
            <a:srgbClr val="FF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1554273" y="309718"/>
            <a:ext cx="9466902" cy="6858000"/>
          </a:xfrm>
          <a:custGeom>
            <a:avLst/>
            <a:gdLst>
              <a:gd name="connsiteX0" fmla="*/ 8528695 w 9466902"/>
              <a:gd name="connsiteY0" fmla="*/ 589929 h 6858000"/>
              <a:gd name="connsiteX1" fmla="*/ 8528695 w 9466902"/>
              <a:gd name="connsiteY1" fmla="*/ 5737120 h 6858000"/>
              <a:gd name="connsiteX2" fmla="*/ 1685443 w 9466902"/>
              <a:gd name="connsiteY2" fmla="*/ 5737120 h 6858000"/>
              <a:gd name="connsiteX3" fmla="*/ 1685443 w 9466902"/>
              <a:gd name="connsiteY3" fmla="*/ 589929 h 6858000"/>
              <a:gd name="connsiteX4" fmla="*/ 9466902 w 9466902"/>
              <a:gd name="connsiteY4" fmla="*/ 0 h 6858000"/>
              <a:gd name="connsiteX5" fmla="*/ 0 w 9466902"/>
              <a:gd name="connsiteY5" fmla="*/ 0 h 6858000"/>
              <a:gd name="connsiteX6" fmla="*/ 0 w 9466902"/>
              <a:gd name="connsiteY6" fmla="*/ 6858000 h 6858000"/>
              <a:gd name="connsiteX7" fmla="*/ 9466902 w 946690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66902" h="6858000">
                <a:moveTo>
                  <a:pt x="8528695" y="589929"/>
                </a:moveTo>
                <a:lnTo>
                  <a:pt x="8528695" y="5737120"/>
                </a:lnTo>
                <a:lnTo>
                  <a:pt x="1685443" y="5737120"/>
                </a:lnTo>
                <a:lnTo>
                  <a:pt x="1685443" y="589929"/>
                </a:lnTo>
                <a:close/>
                <a:moveTo>
                  <a:pt x="9466902" y="0"/>
                </a:moveTo>
                <a:lnTo>
                  <a:pt x="0" y="0"/>
                </a:lnTo>
                <a:lnTo>
                  <a:pt x="0" y="6858000"/>
                </a:lnTo>
                <a:lnTo>
                  <a:pt x="9466902" y="6858000"/>
                </a:lnTo>
                <a:close/>
              </a:path>
            </a:pathLst>
          </a:custGeom>
        </p:spPr>
      </p:pic>
      <p:pic>
        <p:nvPicPr>
          <p:cNvPr id="15" name="Audio Machine - Breath and Lif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6696.9003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90227" y="479323"/>
            <a:ext cx="609600" cy="609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29399" r="13519" b="17083"/>
          <a:stretch>
            <a:fillRect/>
          </a:stretch>
        </p:blipFill>
        <p:spPr>
          <a:xfrm flipH="1" flipV="1">
            <a:off x="-162232" y="3497419"/>
            <a:ext cx="3987800" cy="3670300"/>
          </a:xfrm>
          <a:prstGeom prst="rect">
            <a:avLst/>
          </a:prstGeom>
        </p:spPr>
      </p:pic>
      <p:pic>
        <p:nvPicPr>
          <p:cNvPr id="3" name="图片 2" descr="3bb75cdee9847f1fa4667dee0012c65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415" y="1040765"/>
            <a:ext cx="3896995" cy="2399030"/>
          </a:xfrm>
          <a:prstGeom prst="rect">
            <a:avLst/>
          </a:prstGeom>
        </p:spPr>
      </p:pic>
      <p:pic>
        <p:nvPicPr>
          <p:cNvPr id="5" name="图片 4" descr="G-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8345" y="1672590"/>
            <a:ext cx="5655310" cy="10058400"/>
          </a:xfrm>
          <a:prstGeom prst="rect">
            <a:avLst/>
          </a:prstGeom>
        </p:spPr>
      </p:pic>
    </p:spTree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2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D3E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1"/>
            <a:ext cx="12192000" cy="3439810"/>
          </a:xfrm>
          <a:prstGeom prst="rect">
            <a:avLst/>
          </a:prstGeom>
          <a:solidFill>
            <a:srgbClr val="FF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199505" y="709295"/>
            <a:ext cx="427037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20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rPr>
              <a:t>潘多拉（Pandora，希腊语：Πανδώρα；也译作潘朵拉），希腊神话中火神赫淮斯托斯或宙斯用粘土做成的地上的第一个女人，作为对普罗米修斯造人和盗火的惩罚送给人类的第一个女人。众神亦加入使她拥有更诱人的魅力。根据神话，潘多拉打开魔盒，释放出人世间的所有邪恶——贪婪、虚伪、诽谤、嫉妒、痛苦等等，但潘多拉却照众神之王宙斯的旨意趁希望没有来得及释放时，又盖上了盒盖，最后把它永远锁在盒内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  <a:p>
            <a:pPr algn="ctr" fontAlgn="auto">
              <a:lnSpc>
                <a:spcPct val="20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rPr>
              <a:t>据此英语中常借用Pandora‘s box一语喻指“灾祸之源”，用open Pandora’s box 表示“引起种种祸患”。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5703570" y="3500755"/>
            <a:ext cx="6169025" cy="3260090"/>
          </a:xfrm>
          <a:custGeom>
            <a:avLst/>
            <a:gdLst>
              <a:gd name="connsiteX0" fmla="*/ 8528695 w 9466902"/>
              <a:gd name="connsiteY0" fmla="*/ 589929 h 6858000"/>
              <a:gd name="connsiteX1" fmla="*/ 8528695 w 9466902"/>
              <a:gd name="connsiteY1" fmla="*/ 5737120 h 6858000"/>
              <a:gd name="connsiteX2" fmla="*/ 1685443 w 9466902"/>
              <a:gd name="connsiteY2" fmla="*/ 5737120 h 6858000"/>
              <a:gd name="connsiteX3" fmla="*/ 1685443 w 9466902"/>
              <a:gd name="connsiteY3" fmla="*/ 589929 h 6858000"/>
              <a:gd name="connsiteX4" fmla="*/ 9466902 w 9466902"/>
              <a:gd name="connsiteY4" fmla="*/ 0 h 6858000"/>
              <a:gd name="connsiteX5" fmla="*/ 0 w 9466902"/>
              <a:gd name="connsiteY5" fmla="*/ 0 h 6858000"/>
              <a:gd name="connsiteX6" fmla="*/ 0 w 9466902"/>
              <a:gd name="connsiteY6" fmla="*/ 6858000 h 6858000"/>
              <a:gd name="connsiteX7" fmla="*/ 9466902 w 946690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66902" h="6858000">
                <a:moveTo>
                  <a:pt x="8528695" y="589929"/>
                </a:moveTo>
                <a:lnTo>
                  <a:pt x="8528695" y="5737120"/>
                </a:lnTo>
                <a:lnTo>
                  <a:pt x="1685443" y="5737120"/>
                </a:lnTo>
                <a:lnTo>
                  <a:pt x="1685443" y="589929"/>
                </a:lnTo>
                <a:close/>
                <a:moveTo>
                  <a:pt x="9466902" y="0"/>
                </a:moveTo>
                <a:lnTo>
                  <a:pt x="0" y="0"/>
                </a:lnTo>
                <a:lnTo>
                  <a:pt x="0" y="6858000"/>
                </a:lnTo>
                <a:lnTo>
                  <a:pt x="9466902" y="6858000"/>
                </a:lnTo>
                <a:close/>
              </a:path>
            </a:pathLst>
          </a:cu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 flipH="1">
            <a:off x="-413385" y="1845310"/>
            <a:ext cx="6583045" cy="3676650"/>
          </a:xfrm>
          <a:custGeom>
            <a:avLst/>
            <a:gdLst>
              <a:gd name="connsiteX0" fmla="*/ 8528695 w 9466902"/>
              <a:gd name="connsiteY0" fmla="*/ 589929 h 6858000"/>
              <a:gd name="connsiteX1" fmla="*/ 8528695 w 9466902"/>
              <a:gd name="connsiteY1" fmla="*/ 5737120 h 6858000"/>
              <a:gd name="connsiteX2" fmla="*/ 1685443 w 9466902"/>
              <a:gd name="connsiteY2" fmla="*/ 5737120 h 6858000"/>
              <a:gd name="connsiteX3" fmla="*/ 1685443 w 9466902"/>
              <a:gd name="connsiteY3" fmla="*/ 589929 h 6858000"/>
              <a:gd name="connsiteX4" fmla="*/ 9466902 w 9466902"/>
              <a:gd name="connsiteY4" fmla="*/ 0 h 6858000"/>
              <a:gd name="connsiteX5" fmla="*/ 0 w 9466902"/>
              <a:gd name="connsiteY5" fmla="*/ 0 h 6858000"/>
              <a:gd name="connsiteX6" fmla="*/ 0 w 9466902"/>
              <a:gd name="connsiteY6" fmla="*/ 6858000 h 6858000"/>
              <a:gd name="connsiteX7" fmla="*/ 9466902 w 946690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66902" h="6858000">
                <a:moveTo>
                  <a:pt x="8528695" y="589929"/>
                </a:moveTo>
                <a:lnTo>
                  <a:pt x="8528695" y="5737120"/>
                </a:lnTo>
                <a:lnTo>
                  <a:pt x="1685443" y="5737120"/>
                </a:lnTo>
                <a:lnTo>
                  <a:pt x="1685443" y="589929"/>
                </a:lnTo>
                <a:close/>
                <a:moveTo>
                  <a:pt x="9466902" y="0"/>
                </a:moveTo>
                <a:lnTo>
                  <a:pt x="0" y="0"/>
                </a:lnTo>
                <a:lnTo>
                  <a:pt x="0" y="6858000"/>
                </a:lnTo>
                <a:lnTo>
                  <a:pt x="9466902" y="6858000"/>
                </a:lnTo>
                <a:close/>
              </a:path>
            </a:pathLst>
          </a:custGeom>
        </p:spPr>
      </p:pic>
      <p:pic>
        <p:nvPicPr>
          <p:cNvPr id="2" name="图片 1" descr="主页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971550"/>
            <a:ext cx="2762885" cy="4914900"/>
          </a:xfrm>
          <a:prstGeom prst="rect">
            <a:avLst/>
          </a:prstGeom>
        </p:spPr>
      </p:pic>
      <p:pic>
        <p:nvPicPr>
          <p:cNvPr id="5" name="图片 4" descr="任务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294245" y="2802890"/>
            <a:ext cx="2476500" cy="4406900"/>
          </a:xfrm>
          <a:prstGeom prst="rect">
            <a:avLst/>
          </a:prstGeom>
        </p:spPr>
      </p:pic>
    </p:spTree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0" y="1"/>
            <a:ext cx="12192000" cy="3439810"/>
          </a:xfrm>
          <a:prstGeom prst="rect">
            <a:avLst/>
          </a:prstGeom>
          <a:solidFill>
            <a:srgbClr val="FF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pic>
        <p:nvPicPr>
          <p:cNvPr id="126" name="图片 1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15" y="979715"/>
            <a:ext cx="2024196" cy="3758746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230" y="591185"/>
            <a:ext cx="2616200" cy="5175250"/>
          </a:xfrm>
          <a:prstGeom prst="rect">
            <a:avLst/>
          </a:prstGeom>
        </p:spPr>
      </p:pic>
      <p:sp>
        <p:nvSpPr>
          <p:cNvPr id="114" name="Rectangle 70"/>
          <p:cNvSpPr>
            <a:spLocks noChangeArrowheads="1"/>
          </p:cNvSpPr>
          <p:nvPr/>
        </p:nvSpPr>
        <p:spPr bwMode="auto">
          <a:xfrm>
            <a:off x="6092825" y="1945640"/>
            <a:ext cx="494411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00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GAME</a:t>
            </a:r>
            <a:endParaRPr lang="en-US" altLang="zh-CN" sz="4000" b="1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pic>
        <p:nvPicPr>
          <p:cNvPr id="128" name="图片 1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0" b="57536"/>
          <a:stretch>
            <a:fillRect/>
          </a:stretch>
        </p:blipFill>
        <p:spPr>
          <a:xfrm>
            <a:off x="0" y="4336758"/>
            <a:ext cx="3980212" cy="25212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40" y="3778892"/>
            <a:ext cx="773702" cy="773702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40" y="5074704"/>
            <a:ext cx="773702" cy="773702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050" y="3778892"/>
            <a:ext cx="773702" cy="773702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050" y="5074704"/>
            <a:ext cx="773702" cy="77370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696858" y="3853520"/>
            <a:ext cx="2096497" cy="869458"/>
            <a:chOff x="7065566" y="4110158"/>
            <a:chExt cx="2096497" cy="869458"/>
          </a:xfrm>
        </p:grpSpPr>
        <p:sp>
          <p:nvSpPr>
            <p:cNvPr id="50" name="Rectangle 70"/>
            <p:cNvSpPr>
              <a:spLocks noChangeArrowheads="1"/>
            </p:cNvSpPr>
            <p:nvPr/>
          </p:nvSpPr>
          <p:spPr bwMode="auto">
            <a:xfrm>
              <a:off x="7065566" y="4396051"/>
              <a:ext cx="2096497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b="1" noProof="1">
                  <a:solidFill>
                    <a:schemeClr val="tx1"/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cs typeface="Open Sans" panose="020B0606030504020204" pitchFamily="34" charset="0"/>
                  <a:sym typeface="Century Gothic" panose="020B0502020202020204" pitchFamily="34" charset="0"/>
                </a:rPr>
                <a:t>开始进入游戏界面，了解故事情节</a:t>
              </a:r>
              <a:endParaRPr lang="zh-CN" altLang="en-US" sz="1600" b="1" noProof="1">
                <a:solidFill>
                  <a:schemeClr val="tx1"/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cs typeface="Open Sans" panose="020B0606030504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51" name="Rectangle 23"/>
            <p:cNvSpPr/>
            <p:nvPr/>
          </p:nvSpPr>
          <p:spPr>
            <a:xfrm>
              <a:off x="7065566" y="4110158"/>
              <a:ext cx="1814291" cy="321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00" noProof="1" smtClean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  1</a:t>
              </a:r>
              <a:endParaRPr lang="en-US" sz="1500" noProof="1"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057100" y="3853520"/>
            <a:ext cx="1814291" cy="623078"/>
            <a:chOff x="10057100" y="4110158"/>
            <a:chExt cx="1814291" cy="623078"/>
          </a:xfrm>
        </p:grpSpPr>
        <p:sp>
          <p:nvSpPr>
            <p:cNvPr id="53" name="Rectangle 70"/>
            <p:cNvSpPr>
              <a:spLocks noChangeArrowheads="1"/>
            </p:cNvSpPr>
            <p:nvPr/>
          </p:nvSpPr>
          <p:spPr bwMode="auto">
            <a:xfrm>
              <a:off x="10057100" y="4396051"/>
              <a:ext cx="1753971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b="1" noProof="1">
                  <a:solidFill>
                    <a:schemeClr val="tx1"/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cs typeface="Open Sans" panose="020B0606030504020204" pitchFamily="34" charset="0"/>
                  <a:sym typeface="Century Gothic" panose="020B0502020202020204" pitchFamily="34" charset="0"/>
                </a:rPr>
                <a:t>接收任务</a:t>
              </a:r>
              <a:endParaRPr lang="zh-CN" altLang="en-US" sz="1600" b="1" noProof="1">
                <a:solidFill>
                  <a:schemeClr val="tx1"/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cs typeface="Open Sans" panose="020B0606030504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54" name="Rectangle 23"/>
            <p:cNvSpPr/>
            <p:nvPr/>
          </p:nvSpPr>
          <p:spPr>
            <a:xfrm>
              <a:off x="10057100" y="4110158"/>
              <a:ext cx="1814291" cy="321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00" noProof="1" smtClean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  2</a:t>
              </a:r>
              <a:endParaRPr lang="en-US" sz="1500" noProof="1"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696858" y="5149332"/>
            <a:ext cx="2070014" cy="869458"/>
            <a:chOff x="7065566" y="5522577"/>
            <a:chExt cx="2070014" cy="869458"/>
          </a:xfrm>
        </p:grpSpPr>
        <p:sp>
          <p:nvSpPr>
            <p:cNvPr id="56" name="Rectangle 70"/>
            <p:cNvSpPr>
              <a:spLocks noChangeArrowheads="1"/>
            </p:cNvSpPr>
            <p:nvPr/>
          </p:nvSpPr>
          <p:spPr bwMode="auto">
            <a:xfrm>
              <a:off x="7065566" y="5808470"/>
              <a:ext cx="2070014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b="1" noProof="1">
                  <a:solidFill>
                    <a:schemeClr val="tx1"/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cs typeface="Open Sans" panose="020B0606030504020204" pitchFamily="34" charset="0"/>
                  <a:sym typeface="Century Gothic" panose="020B0502020202020204" pitchFamily="34" charset="0"/>
                </a:rPr>
                <a:t>选择自己的人物与任务目标</a:t>
              </a:r>
              <a:endParaRPr lang="zh-CN" altLang="en-US" sz="1600" b="1" noProof="1">
                <a:solidFill>
                  <a:schemeClr val="tx1"/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cs typeface="Open Sans" panose="020B0606030504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57" name="Rectangle 23"/>
            <p:cNvSpPr/>
            <p:nvPr/>
          </p:nvSpPr>
          <p:spPr>
            <a:xfrm>
              <a:off x="7065566" y="5522577"/>
              <a:ext cx="1814291" cy="321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00" noProof="1" smtClean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  3</a:t>
              </a:r>
              <a:endParaRPr lang="en-US" sz="1500" noProof="1"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057100" y="5156706"/>
            <a:ext cx="1814291" cy="608330"/>
            <a:chOff x="10057100" y="5537325"/>
            <a:chExt cx="1814291" cy="608330"/>
          </a:xfrm>
        </p:grpSpPr>
        <p:sp>
          <p:nvSpPr>
            <p:cNvPr id="59" name="Rectangle 70"/>
            <p:cNvSpPr>
              <a:spLocks noChangeArrowheads="1"/>
            </p:cNvSpPr>
            <p:nvPr/>
          </p:nvSpPr>
          <p:spPr bwMode="auto">
            <a:xfrm>
              <a:off x="10057100" y="5808470"/>
              <a:ext cx="1753971" cy="33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49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49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49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600" b="1" noProof="1">
                  <a:solidFill>
                    <a:schemeClr val="tx1"/>
                  </a:solidFill>
                  <a:latin typeface="Century Gothic" panose="020B0502020202020204" pitchFamily="34" charset="0"/>
                  <a:ea typeface="微软雅黑 Light" panose="020B0502040204020203" pitchFamily="34" charset="-122"/>
                  <a:cs typeface="Open Sans" panose="020B0606030504020204" pitchFamily="34" charset="0"/>
                  <a:sym typeface="Century Gothic" panose="020B0502020202020204" pitchFamily="34" charset="0"/>
                </a:rPr>
                <a:t>开始闯关</a:t>
              </a:r>
              <a:endParaRPr lang="zh-CN" altLang="en-US" sz="1600" b="1" noProof="1">
                <a:solidFill>
                  <a:schemeClr val="tx1"/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cs typeface="Open Sans" panose="020B0606030504020204" pitchFamily="34" charset="0"/>
                <a:sym typeface="Century Gothic" panose="020B0502020202020204" pitchFamily="34" charset="0"/>
              </a:endParaRPr>
            </a:p>
          </p:txBody>
        </p:sp>
        <p:sp>
          <p:nvSpPr>
            <p:cNvPr id="60" name="Rectangle 23"/>
            <p:cNvSpPr/>
            <p:nvPr/>
          </p:nvSpPr>
          <p:spPr>
            <a:xfrm>
              <a:off x="10057100" y="5537325"/>
              <a:ext cx="1814291" cy="321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00" noProof="1" smtClean="0"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Part.   4</a:t>
              </a:r>
              <a:r>
                <a:rPr lang="en-US" sz="1500" noProof="1" smtClean="0">
                  <a:latin typeface="Century Gothic" panose="020B0502020202020204" pitchFamily="34" charset="0"/>
                  <a:ea typeface="微软雅黑 Light" panose="020B0502040204020203" pitchFamily="34" charset="-122"/>
                  <a:sym typeface="Century Gothic" panose="020B0502020202020204" pitchFamily="34" charset="0"/>
                </a:rPr>
                <a:t> </a:t>
              </a:r>
              <a:endParaRPr lang="en-US" sz="1500" noProof="1">
                <a:latin typeface="Century Gothic" panose="020B0502020202020204" pitchFamily="34" charset="0"/>
                <a:ea typeface="微软雅黑 Light" panose="020B0502040204020203" pitchFamily="34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110408" y="2736814"/>
            <a:ext cx="2909454" cy="381137"/>
            <a:chOff x="7056422" y="2736814"/>
            <a:chExt cx="2909454" cy="381137"/>
          </a:xfrm>
        </p:grpSpPr>
        <p:sp>
          <p:nvSpPr>
            <p:cNvPr id="66" name="文本框 65"/>
            <p:cNvSpPr txBox="1"/>
            <p:nvPr/>
          </p:nvSpPr>
          <p:spPr>
            <a:xfrm>
              <a:off x="7056422" y="2742717"/>
              <a:ext cx="290945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entury Gothic" panose="020B0502020202020204" pitchFamily="34" charset="0"/>
                </a:rPr>
                <a:t>游戏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entury Gothic" panose="020B0502020202020204" pitchFamily="34" charset="0"/>
              </a:endParaRPr>
            </a:p>
          </p:txBody>
        </p:sp>
        <p:cxnSp>
          <p:nvCxnSpPr>
            <p:cNvPr id="67" name="直接连接符 66"/>
            <p:cNvCxnSpPr/>
            <p:nvPr/>
          </p:nvCxnSpPr>
          <p:spPr>
            <a:xfrm>
              <a:off x="7182148" y="3117951"/>
              <a:ext cx="265800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7182148" y="2736814"/>
              <a:ext cx="265800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游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805" y="1080135"/>
            <a:ext cx="2286000" cy="4067175"/>
          </a:xfrm>
          <a:prstGeom prst="rect">
            <a:avLst/>
          </a:prstGeom>
        </p:spPr>
      </p:pic>
    </p:spTree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1"/>
            <a:ext cx="12192000" cy="3439810"/>
          </a:xfrm>
          <a:prstGeom prst="rect">
            <a:avLst/>
          </a:prstGeom>
          <a:solidFill>
            <a:srgbClr val="FF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82785" y="2308331"/>
            <a:ext cx="23413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atin typeface="Century Gothic" panose="020B0502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01</a:t>
            </a:r>
            <a:endParaRPr lang="zh-CN" altLang="en-US" sz="8000" b="1" dirty="0">
              <a:latin typeface="Century Gothic" panose="020B0502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1554273" y="309718"/>
            <a:ext cx="9466902" cy="6858000"/>
          </a:xfrm>
          <a:custGeom>
            <a:avLst/>
            <a:gdLst>
              <a:gd name="connsiteX0" fmla="*/ 8528695 w 9466902"/>
              <a:gd name="connsiteY0" fmla="*/ 589929 h 6858000"/>
              <a:gd name="connsiteX1" fmla="*/ 8528695 w 9466902"/>
              <a:gd name="connsiteY1" fmla="*/ 5737120 h 6858000"/>
              <a:gd name="connsiteX2" fmla="*/ 1685443 w 9466902"/>
              <a:gd name="connsiteY2" fmla="*/ 5737120 h 6858000"/>
              <a:gd name="connsiteX3" fmla="*/ 1685443 w 9466902"/>
              <a:gd name="connsiteY3" fmla="*/ 589929 h 6858000"/>
              <a:gd name="connsiteX4" fmla="*/ 9466902 w 9466902"/>
              <a:gd name="connsiteY4" fmla="*/ 0 h 6858000"/>
              <a:gd name="connsiteX5" fmla="*/ 0 w 9466902"/>
              <a:gd name="connsiteY5" fmla="*/ 0 h 6858000"/>
              <a:gd name="connsiteX6" fmla="*/ 0 w 9466902"/>
              <a:gd name="connsiteY6" fmla="*/ 6858000 h 6858000"/>
              <a:gd name="connsiteX7" fmla="*/ 9466902 w 946690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66902" h="6858000">
                <a:moveTo>
                  <a:pt x="8528695" y="589929"/>
                </a:moveTo>
                <a:lnTo>
                  <a:pt x="8528695" y="5737120"/>
                </a:lnTo>
                <a:lnTo>
                  <a:pt x="1685443" y="5737120"/>
                </a:lnTo>
                <a:lnTo>
                  <a:pt x="1685443" y="589929"/>
                </a:lnTo>
                <a:close/>
                <a:moveTo>
                  <a:pt x="9466902" y="0"/>
                </a:moveTo>
                <a:lnTo>
                  <a:pt x="0" y="0"/>
                </a:lnTo>
                <a:lnTo>
                  <a:pt x="0" y="6858000"/>
                </a:lnTo>
                <a:lnTo>
                  <a:pt x="9466902" y="685800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0" t="42464"/>
          <a:stretch>
            <a:fillRect/>
          </a:stretch>
        </p:blipFill>
        <p:spPr>
          <a:xfrm>
            <a:off x="0" y="0"/>
            <a:ext cx="3980212" cy="341609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82785" y="3669611"/>
            <a:ext cx="26564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Century Gothic" panose="020B0502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游戏背景 </a:t>
            </a:r>
            <a:r>
              <a:rPr lang="zh-CN" altLang="en-US" b="1" dirty="0">
                <a:latin typeface="Century Gothic" panose="020B0502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故事梗概</a:t>
            </a:r>
            <a:endParaRPr lang="zh-CN" altLang="en-US" b="1" dirty="0">
              <a:latin typeface="Century Gothic" panose="020B0502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03"/>
          <a:stretch>
            <a:fillRect/>
          </a:stretch>
        </p:blipFill>
        <p:spPr>
          <a:xfrm>
            <a:off x="9408850" y="5955889"/>
            <a:ext cx="3048006" cy="90211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570645" y="4869690"/>
            <a:ext cx="5318431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5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the part </a:t>
            </a:r>
            <a:r>
              <a:rPr lang="en-US" altLang="zh-CN" sz="55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one</a:t>
            </a:r>
            <a:endParaRPr lang="zh-CN" altLang="en-US" sz="55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" r="30705"/>
          <a:stretch>
            <a:fillRect/>
          </a:stretch>
        </p:blipFill>
        <p:spPr>
          <a:xfrm flipH="1">
            <a:off x="5704836" y="1103643"/>
            <a:ext cx="3350672" cy="3350674"/>
          </a:xfrm>
          <a:prstGeom prst="ellipse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155699" y="1339543"/>
            <a:ext cx="9880600" cy="4768850"/>
          </a:xfrm>
          <a:prstGeom prst="rect">
            <a:avLst/>
          </a:prstGeom>
          <a:solidFill>
            <a:srgbClr val="FFE6EB"/>
          </a:solidFill>
          <a:ln>
            <a:noFill/>
          </a:ln>
          <a:effectLst>
            <a:outerShdw blurRad="152400" dist="38100" dir="5400000" sx="101000" sy="101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923" y="4943085"/>
            <a:ext cx="3105151" cy="1824957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50723" y="603688"/>
            <a:ext cx="2521450" cy="526415"/>
            <a:chOff x="250723" y="603688"/>
            <a:chExt cx="2521450" cy="526415"/>
          </a:xfrm>
        </p:grpSpPr>
        <p:sp>
          <p:nvSpPr>
            <p:cNvPr id="11" name="TextBox 7"/>
            <p:cNvSpPr txBox="1"/>
            <p:nvPr/>
          </p:nvSpPr>
          <p:spPr>
            <a:xfrm>
              <a:off x="1116093" y="603688"/>
              <a:ext cx="1656080" cy="526415"/>
            </a:xfrm>
            <a:prstGeom prst="rect">
              <a:avLst/>
            </a:prstGeom>
            <a:noFill/>
          </p:spPr>
          <p:txBody>
            <a:bodyPr wrap="none" lIns="65023" tIns="32511" rIns="65023" bIns="32511" rtlCol="0">
              <a:spAutoFit/>
            </a:bodyPr>
            <a:lstStyle/>
            <a:p>
              <a:pPr marL="0" lvl="1"/>
              <a:r>
                <a:rPr lang="zh-CN" altLang="en-US" sz="3000" b="1" dirty="0">
                  <a:latin typeface="Century Gothic" panose="020B0502020202020204" pitchFamily="34" charset="0"/>
                  <a:ea typeface="微软雅黑 Light" panose="020B0502040204020203" pitchFamily="34" charset="-122"/>
                  <a:cs typeface="+mn-ea"/>
                  <a:sym typeface="Century Gothic" panose="020B0502020202020204" pitchFamily="34" charset="0"/>
                </a:rPr>
                <a:t>游戏</a:t>
              </a:r>
              <a:r>
                <a:rPr lang="zh-CN" altLang="en-US" sz="3000" b="1" dirty="0">
                  <a:latin typeface="Century Gothic" panose="020B0502020202020204" pitchFamily="34" charset="0"/>
                  <a:ea typeface="微软雅黑 Light" panose="020B0502040204020203" pitchFamily="34" charset="-122"/>
                  <a:cs typeface="+mn-ea"/>
                  <a:sym typeface="Century Gothic" panose="020B0502020202020204" pitchFamily="34" charset="0"/>
                </a:rPr>
                <a:t>背景</a:t>
              </a:r>
              <a:endParaRPr lang="zh-CN" altLang="en-US" sz="3000" b="1" dirty="0">
                <a:latin typeface="Century Gothic" panose="020B0502020202020204" pitchFamily="34" charset="0"/>
                <a:ea typeface="微软雅黑 Light" panose="020B0502040204020203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250723" y="720584"/>
              <a:ext cx="5604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Placeholder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8" r="15106"/>
          <a:stretch>
            <a:fillRect/>
          </a:stretch>
        </p:blipFill>
        <p:spPr>
          <a:xfrm>
            <a:off x="1804474" y="1725562"/>
            <a:ext cx="3996812" cy="399681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6525260" y="1792605"/>
            <a:ext cx="40087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ym typeface="+mn-ea"/>
              </a:rPr>
              <a:t>故事梗概：潘多拉打开了魔盒，释放了贪婪、虚伪、诽谤、嫉妒、痛苦等罪恶，而主角作为勇者需要打败这些罪恶，释放出盒底最后一样东西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——希望。（打败方式即完成任务）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11"/>
          <p:cNvPicPr/>
          <p:nvPr/>
        </p:nvPicPr>
        <p:blipFill rotWithShape="1">
          <a:blip r:embed="rId1"/>
          <a:srcRect l="1" r="50213"/>
          <a:stretch>
            <a:fillRect/>
          </a:stretch>
        </p:blipFill>
        <p:spPr>
          <a:xfrm rot="16200000">
            <a:off x="1346464" y="2485241"/>
            <a:ext cx="5107621" cy="318471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44595" y="3918130"/>
            <a:ext cx="4488393" cy="2857436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6373906" y="1840401"/>
            <a:ext cx="4108075" cy="4155383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50723" y="603688"/>
            <a:ext cx="2521450" cy="526415"/>
            <a:chOff x="250723" y="603688"/>
            <a:chExt cx="2521450" cy="526415"/>
          </a:xfrm>
        </p:grpSpPr>
        <p:sp>
          <p:nvSpPr>
            <p:cNvPr id="11" name="TextBox 7"/>
            <p:cNvSpPr txBox="1"/>
            <p:nvPr/>
          </p:nvSpPr>
          <p:spPr>
            <a:xfrm>
              <a:off x="1116093" y="603688"/>
              <a:ext cx="1656080" cy="526415"/>
            </a:xfrm>
            <a:prstGeom prst="rect">
              <a:avLst/>
            </a:prstGeom>
            <a:noFill/>
          </p:spPr>
          <p:txBody>
            <a:bodyPr wrap="none" lIns="65023" tIns="32511" rIns="65023" bIns="32511" rtlCol="0">
              <a:spAutoFit/>
            </a:bodyPr>
            <a:lstStyle/>
            <a:p>
              <a:pPr marL="0" lvl="1"/>
              <a:r>
                <a:rPr lang="zh-CN" altLang="en-US" sz="3000" b="1" dirty="0">
                  <a:latin typeface="Century Gothic" panose="020B0502020202020204" pitchFamily="34" charset="0"/>
                  <a:ea typeface="微软雅黑 Light" panose="020B0502040204020203" pitchFamily="34" charset="-122"/>
                  <a:cs typeface="+mn-ea"/>
                  <a:sym typeface="Century Gothic" panose="020B0502020202020204" pitchFamily="34" charset="0"/>
                </a:rPr>
                <a:t>主要用途</a:t>
              </a:r>
              <a:endParaRPr lang="zh-CN" altLang="en-US" sz="3000" b="1" dirty="0">
                <a:latin typeface="Century Gothic" panose="020B0502020202020204" pitchFamily="34" charset="0"/>
                <a:ea typeface="微软雅黑 Light" panose="020B0502040204020203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250723" y="720584"/>
              <a:ext cx="5604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2578735" y="1840230"/>
            <a:ext cx="2787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To  Do  List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31670" y="2665730"/>
            <a:ext cx="427228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这是一款针对个人习惯与目标，与</a:t>
            </a:r>
            <a:r>
              <a:rPr lang="zh-CN" altLang="en-US"/>
              <a:t>闯关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游戏相结合的定制版</a:t>
            </a:r>
            <a:r>
              <a:rPr lang="en-US" altLang="zh-CN"/>
              <a:t>to do list</a:t>
            </a:r>
            <a:r>
              <a:rPr lang="zh-CN" altLang="en-US"/>
              <a:t>。系统将针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对用户想要达成的任务目标生成专属的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时间计划清单。并与游戏人物结合。在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游戏闯关的过程中达成自己想要完成的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目标。</a:t>
            </a:r>
            <a:endParaRPr lang="zh-CN" altLang="en-US"/>
          </a:p>
        </p:txBody>
      </p:sp>
    </p:spTree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55699" y="1347161"/>
            <a:ext cx="9880600" cy="4768850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</a:ln>
          <a:effectLst>
            <a:outerShdw blurRad="152400" dist="38100" dir="5400000" sx="101000" sy="101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712" y="0"/>
            <a:ext cx="3897531" cy="3897531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250723" y="603688"/>
            <a:ext cx="2891020" cy="526415"/>
            <a:chOff x="250723" y="603688"/>
            <a:chExt cx="2891020" cy="526415"/>
          </a:xfrm>
        </p:grpSpPr>
        <p:sp>
          <p:nvSpPr>
            <p:cNvPr id="22" name="TextBox 7"/>
            <p:cNvSpPr txBox="1"/>
            <p:nvPr/>
          </p:nvSpPr>
          <p:spPr>
            <a:xfrm>
              <a:off x="1116093" y="603688"/>
              <a:ext cx="2025650" cy="526415"/>
            </a:xfrm>
            <a:prstGeom prst="rect">
              <a:avLst/>
            </a:prstGeom>
            <a:noFill/>
          </p:spPr>
          <p:txBody>
            <a:bodyPr wrap="none" lIns="65023" tIns="32511" rIns="65023" bIns="32511" rtlCol="0">
              <a:spAutoFit/>
            </a:bodyPr>
            <a:lstStyle/>
            <a:p>
              <a:pPr marL="0" lvl="1"/>
              <a:r>
                <a:rPr lang="en-US" altLang="zh-CN" sz="3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Century Gothic" panose="020B0502020202020204" pitchFamily="34" charset="0"/>
                </a:rPr>
                <a:t>To Do List</a:t>
              </a:r>
              <a:endParaRPr lang="en-US" altLang="zh-CN" sz="3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250723" y="720584"/>
              <a:ext cx="5604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609090" y="4301490"/>
            <a:ext cx="446214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工作也好，日常生活也罢；我认为养成一个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好习惯，也就是在每天每周每月每个季度以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致每年都能做好一张计划表，然后把她细化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 To do list ,这样不管你有多忙，也不会忘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记；有了这张清单你的日常工作和日常生活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都有了好的着落。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14465" y="1716405"/>
            <a:ext cx="4246880" cy="40309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人的一生就是计划的一生，每一个计划都包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含着对你自已所要处理的每一件事的详细记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录，“开始”“正在处理”“关闭”“异常”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等状态都在告诉你下一步要如何计划和处理。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其实，有了一张“To do list ”一切都会变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得那么简单和顺利了，在也不会让你在需要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的时候会感到紧张或者吃惊；当然前提是，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你必须每天只要花上3分钟的时间来更新你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的TO DO LIST就好了，要记得，是，每天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都要更新，最好是在每天上班前或者起床后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的第一件事就是更新你的TO DO LIST；把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你昨天已经完成的，未完成的原因或者困难，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以及在接下来的今天你要完成的目标和你要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做的事都一一详细记录下来，这样在一个月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后，你的TARGET 就会有了很大的进步。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1"/>
            <a:ext cx="12192000" cy="3439810"/>
          </a:xfrm>
          <a:prstGeom prst="rect">
            <a:avLst/>
          </a:prstGeom>
          <a:solidFill>
            <a:srgbClr val="FF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82785" y="2308331"/>
            <a:ext cx="23413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Century Gothic" panose="020B0502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02</a:t>
            </a:r>
            <a:endParaRPr lang="zh-CN" altLang="en-US" sz="8000" b="1" dirty="0">
              <a:latin typeface="Century Gothic" panose="020B0502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1554273" y="309718"/>
            <a:ext cx="9466902" cy="6858000"/>
          </a:xfrm>
          <a:custGeom>
            <a:avLst/>
            <a:gdLst>
              <a:gd name="connsiteX0" fmla="*/ 8528695 w 9466902"/>
              <a:gd name="connsiteY0" fmla="*/ 589929 h 6858000"/>
              <a:gd name="connsiteX1" fmla="*/ 8528695 w 9466902"/>
              <a:gd name="connsiteY1" fmla="*/ 5737120 h 6858000"/>
              <a:gd name="connsiteX2" fmla="*/ 1685443 w 9466902"/>
              <a:gd name="connsiteY2" fmla="*/ 5737120 h 6858000"/>
              <a:gd name="connsiteX3" fmla="*/ 1685443 w 9466902"/>
              <a:gd name="connsiteY3" fmla="*/ 589929 h 6858000"/>
              <a:gd name="connsiteX4" fmla="*/ 9466902 w 9466902"/>
              <a:gd name="connsiteY4" fmla="*/ 0 h 6858000"/>
              <a:gd name="connsiteX5" fmla="*/ 0 w 9466902"/>
              <a:gd name="connsiteY5" fmla="*/ 0 h 6858000"/>
              <a:gd name="connsiteX6" fmla="*/ 0 w 9466902"/>
              <a:gd name="connsiteY6" fmla="*/ 6858000 h 6858000"/>
              <a:gd name="connsiteX7" fmla="*/ 9466902 w 946690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66902" h="6858000">
                <a:moveTo>
                  <a:pt x="8528695" y="589929"/>
                </a:moveTo>
                <a:lnTo>
                  <a:pt x="8528695" y="5737120"/>
                </a:lnTo>
                <a:lnTo>
                  <a:pt x="1685443" y="5737120"/>
                </a:lnTo>
                <a:lnTo>
                  <a:pt x="1685443" y="589929"/>
                </a:lnTo>
                <a:close/>
                <a:moveTo>
                  <a:pt x="9466902" y="0"/>
                </a:moveTo>
                <a:lnTo>
                  <a:pt x="0" y="0"/>
                </a:lnTo>
                <a:lnTo>
                  <a:pt x="0" y="6858000"/>
                </a:lnTo>
                <a:lnTo>
                  <a:pt x="9466902" y="6858000"/>
                </a:lnTo>
                <a:close/>
              </a:path>
            </a:pathLst>
          </a:custGeom>
        </p:spPr>
      </p:pic>
      <p:sp>
        <p:nvSpPr>
          <p:cNvPr id="6" name="文本框 5"/>
          <p:cNvSpPr txBox="1"/>
          <p:nvPr/>
        </p:nvSpPr>
        <p:spPr>
          <a:xfrm>
            <a:off x="2682785" y="3669611"/>
            <a:ext cx="26564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Century Gothic" panose="020B0502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任务与时间</a:t>
            </a:r>
            <a:endParaRPr lang="zh-CN" altLang="en-US" b="1" dirty="0">
              <a:latin typeface="Century Gothic" panose="020B0502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70645" y="4869690"/>
            <a:ext cx="5318431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5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the part </a:t>
            </a:r>
            <a:r>
              <a:rPr lang="en-US" altLang="zh-CN" sz="55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Century Gothic" panose="020B0502020202020204" pitchFamily="34" charset="0"/>
              </a:rPr>
              <a:t>two</a:t>
            </a:r>
            <a:endParaRPr lang="zh-CN" altLang="en-US" sz="55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Century Gothic" panose="020B0502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" r="30705"/>
          <a:stretch>
            <a:fillRect/>
          </a:stretch>
        </p:blipFill>
        <p:spPr>
          <a:xfrm flipH="1">
            <a:off x="5704836" y="1103643"/>
            <a:ext cx="3350672" cy="3350674"/>
          </a:xfrm>
          <a:prstGeom prst="ellipse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</p:spTree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 145"/>
          <p:cNvSpPr/>
          <p:nvPr/>
        </p:nvSpPr>
        <p:spPr>
          <a:xfrm>
            <a:off x="1155699" y="1501775"/>
            <a:ext cx="9880600" cy="4768850"/>
          </a:xfrm>
          <a:prstGeom prst="rect">
            <a:avLst/>
          </a:prstGeom>
          <a:solidFill>
            <a:schemeClr val="bg1"/>
          </a:solidFill>
          <a:ln w="76200">
            <a:solidFill>
              <a:srgbClr val="FFE6EB"/>
            </a:solidFill>
          </a:ln>
          <a:effectLst>
            <a:outerShdw blurRad="152400" dist="38100" dir="5400000" sx="101000" sy="101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sp>
        <p:nvSpPr>
          <p:cNvPr id="147" name="平行四边形 146"/>
          <p:cNvSpPr/>
          <p:nvPr/>
        </p:nvSpPr>
        <p:spPr>
          <a:xfrm flipH="1">
            <a:off x="3934259" y="1546411"/>
            <a:ext cx="4394509" cy="4724214"/>
          </a:xfrm>
          <a:prstGeom prst="parallelogram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155" name="组合 154"/>
          <p:cNvGrpSpPr/>
          <p:nvPr/>
        </p:nvGrpSpPr>
        <p:grpSpPr>
          <a:xfrm>
            <a:off x="250723" y="603688"/>
            <a:ext cx="2521450" cy="526415"/>
            <a:chOff x="250723" y="603688"/>
            <a:chExt cx="2521450" cy="526415"/>
          </a:xfrm>
        </p:grpSpPr>
        <p:sp>
          <p:nvSpPr>
            <p:cNvPr id="156" name="TextBox 7"/>
            <p:cNvSpPr txBox="1"/>
            <p:nvPr/>
          </p:nvSpPr>
          <p:spPr>
            <a:xfrm>
              <a:off x="1116093" y="603688"/>
              <a:ext cx="1656080" cy="526415"/>
            </a:xfrm>
            <a:prstGeom prst="rect">
              <a:avLst/>
            </a:prstGeom>
            <a:noFill/>
          </p:spPr>
          <p:txBody>
            <a:bodyPr wrap="none" lIns="65023" tIns="32511" rIns="65023" bIns="32511" rtlCol="0">
              <a:spAutoFit/>
            </a:bodyPr>
            <a:lstStyle/>
            <a:p>
              <a:pPr marL="0" lvl="1"/>
              <a:r>
                <a:rPr lang="zh-CN" altLang="en-US" sz="3000" b="1" dirty="0">
                  <a:latin typeface="Century Gothic" panose="020B0502020202020204" pitchFamily="34" charset="0"/>
                  <a:ea typeface="微软雅黑 Light" panose="020B0502040204020203" pitchFamily="34" charset="-122"/>
                  <a:cs typeface="+mn-ea"/>
                  <a:sym typeface="Century Gothic" panose="020B0502020202020204" pitchFamily="34" charset="0"/>
                </a:rPr>
                <a:t>任务选择</a:t>
              </a:r>
              <a:endParaRPr lang="zh-CN" altLang="en-US" sz="3000" b="1" dirty="0">
                <a:latin typeface="Century Gothic" panose="020B0502020202020204" pitchFamily="34" charset="0"/>
                <a:ea typeface="微软雅黑 Light" panose="020B0502040204020203" pitchFamily="34" charset="-122"/>
                <a:cs typeface="+mn-ea"/>
                <a:sym typeface="Century Gothic" panose="020B0502020202020204" pitchFamily="34" charset="0"/>
              </a:endParaRPr>
            </a:p>
          </p:txBody>
        </p:sp>
        <p:cxnSp>
          <p:nvCxnSpPr>
            <p:cNvPr id="157" name="直接连接符 156"/>
            <p:cNvCxnSpPr/>
            <p:nvPr/>
          </p:nvCxnSpPr>
          <p:spPr>
            <a:xfrm>
              <a:off x="250723" y="720584"/>
              <a:ext cx="5604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80" y="1120140"/>
            <a:ext cx="2847340" cy="5675630"/>
          </a:xfrm>
          <a:prstGeom prst="rect">
            <a:avLst/>
          </a:prstGeom>
        </p:spPr>
      </p:pic>
      <p:pic>
        <p:nvPicPr>
          <p:cNvPr id="3" name="图片 2" descr="关键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725" y="1705610"/>
            <a:ext cx="2506980" cy="44602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40" y="1097915"/>
            <a:ext cx="2847340" cy="5675630"/>
          </a:xfrm>
          <a:prstGeom prst="rect">
            <a:avLst/>
          </a:prstGeom>
        </p:spPr>
      </p:pic>
      <p:pic>
        <p:nvPicPr>
          <p:cNvPr id="5" name="图片 4" descr="任务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30" y="1638935"/>
            <a:ext cx="2550795" cy="4538345"/>
          </a:xfrm>
          <a:prstGeom prst="rect">
            <a:avLst/>
          </a:prstGeom>
        </p:spPr>
      </p:pic>
      <p:sp>
        <p:nvSpPr>
          <p:cNvPr id="167" name=" 167"/>
          <p:cNvSpPr/>
          <p:nvPr/>
        </p:nvSpPr>
        <p:spPr>
          <a:xfrm>
            <a:off x="4671060" y="2814955"/>
            <a:ext cx="570230" cy="183451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 167"/>
          <p:cNvSpPr/>
          <p:nvPr/>
        </p:nvSpPr>
        <p:spPr>
          <a:xfrm>
            <a:off x="7066280" y="2814955"/>
            <a:ext cx="570230" cy="183451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20590" y="3036570"/>
            <a:ext cx="490220" cy="15220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选 择 任 务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34860" y="3056255"/>
            <a:ext cx="490220" cy="13322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 成 表 格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5" name=" 135"/>
          <p:cNvSpPr/>
          <p:nvPr/>
        </p:nvSpPr>
        <p:spPr>
          <a:xfrm>
            <a:off x="5359400" y="3533775"/>
            <a:ext cx="1544320" cy="37655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rgbClr val="F3C3CF"/>
          </a:solidFill>
          <a:ln>
            <a:solidFill>
              <a:srgbClr val="F3C3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13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1149</Words>
  <Application>WPS 演示</Application>
  <PresentationFormat>宽屏</PresentationFormat>
  <Paragraphs>120</Paragraphs>
  <Slides>14</Slides>
  <Notes>32</Notes>
  <HiddenSlides>0</HiddenSlides>
  <MMClips>2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Century Gothic</vt:lpstr>
      <vt:lpstr>微软雅黑 Light</vt:lpstr>
      <vt:lpstr>Calibri Light</vt:lpstr>
      <vt:lpstr>Roboto Light</vt:lpstr>
      <vt:lpstr>Open Sans</vt:lpstr>
      <vt:lpstr>Gill Sans</vt:lpstr>
      <vt:lpstr>Calibri</vt:lpstr>
      <vt:lpstr>Source Sans Pro ExtraLight</vt:lpstr>
      <vt:lpstr>Lato Regular</vt:lpstr>
      <vt:lpstr>Lato Light</vt:lpstr>
      <vt:lpstr>等线</vt:lpstr>
      <vt:lpstr>AmdtSymbols</vt:lpstr>
      <vt:lpstr>Arial Unicode MS</vt:lpstr>
      <vt:lpstr>等线 Light</vt:lpstr>
      <vt:lpstr>Source Sans Pro</vt:lpstr>
      <vt:lpstr>Titillium Light</vt:lpstr>
      <vt:lpstr>Titillium</vt:lpstr>
      <vt:lpstr>Arial Unicode MS</vt:lpstr>
      <vt:lpstr>Arial</vt:lpstr>
      <vt:lpstr>Helvetica</vt:lpstr>
      <vt:lpstr>Open Sans Light</vt:lpstr>
      <vt:lpstr>Oswald</vt:lpstr>
      <vt:lpstr>Montserrat Light</vt:lpstr>
      <vt:lpstr>Roboto Thin</vt:lpstr>
      <vt:lpstr>Lato Light</vt:lpstr>
      <vt:lpstr>AMGDT</vt:lpstr>
      <vt:lpstr>Segoe Print</vt:lpstr>
      <vt:lpstr>张海山锐线体简</vt:lpstr>
      <vt:lpstr>黑体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不会申请</dc:creator>
  <cp:lastModifiedBy>给我薛之谦</cp:lastModifiedBy>
  <cp:revision>184</cp:revision>
  <dcterms:created xsi:type="dcterms:W3CDTF">2018-06-02T15:42:00Z</dcterms:created>
  <dcterms:modified xsi:type="dcterms:W3CDTF">2018-07-21T19:39:19Z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